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Relationship Id="rId20" Type="http://schemas.openxmlformats.org/officeDocument/2006/relationships/image" Target="../media/image169.png"/><Relationship Id="rId21" Type="http://schemas.openxmlformats.org/officeDocument/2006/relationships/image" Target="../media/image170.png"/><Relationship Id="rId22" Type="http://schemas.openxmlformats.org/officeDocument/2006/relationships/image" Target="../media/image1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22" Type="http://schemas.openxmlformats.org/officeDocument/2006/relationships/image" Target="../media/image19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Relationship Id="rId18" Type="http://schemas.openxmlformats.org/officeDocument/2006/relationships/image" Target="../media/image209.png"/><Relationship Id="rId19" Type="http://schemas.openxmlformats.org/officeDocument/2006/relationships/image" Target="../media/image210.png"/><Relationship Id="rId20" Type="http://schemas.openxmlformats.org/officeDocument/2006/relationships/image" Target="../media/image211.png"/><Relationship Id="rId21" Type="http://schemas.openxmlformats.org/officeDocument/2006/relationships/image" Target="../media/image212.png"/><Relationship Id="rId22" Type="http://schemas.openxmlformats.org/officeDocument/2006/relationships/image" Target="../media/image213.png"/><Relationship Id="rId23" Type="http://schemas.openxmlformats.org/officeDocument/2006/relationships/image" Target="../media/image214.png"/><Relationship Id="rId24" Type="http://schemas.openxmlformats.org/officeDocument/2006/relationships/image" Target="../media/image21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5" Type="http://schemas.openxmlformats.org/officeDocument/2006/relationships/image" Target="../media/image226.png"/><Relationship Id="rId6" Type="http://schemas.openxmlformats.org/officeDocument/2006/relationships/image" Target="../media/image227.png"/><Relationship Id="rId7" Type="http://schemas.openxmlformats.org/officeDocument/2006/relationships/image" Target="../media/image228.png"/><Relationship Id="rId8" Type="http://schemas.openxmlformats.org/officeDocument/2006/relationships/image" Target="../media/image229.png"/><Relationship Id="rId9" Type="http://schemas.openxmlformats.org/officeDocument/2006/relationships/image" Target="../media/image230.png"/><Relationship Id="rId10" Type="http://schemas.openxmlformats.org/officeDocument/2006/relationships/image" Target="../media/image231.png"/><Relationship Id="rId11" Type="http://schemas.openxmlformats.org/officeDocument/2006/relationships/image" Target="../media/image232.png"/><Relationship Id="rId12" Type="http://schemas.openxmlformats.org/officeDocument/2006/relationships/image" Target="../media/image233.png"/><Relationship Id="rId13" Type="http://schemas.openxmlformats.org/officeDocument/2006/relationships/image" Target="../media/image234.png"/><Relationship Id="rId14" Type="http://schemas.openxmlformats.org/officeDocument/2006/relationships/image" Target="../media/image235.png"/><Relationship Id="rId15" Type="http://schemas.openxmlformats.org/officeDocument/2006/relationships/image" Target="../media/image236.png"/><Relationship Id="rId16" Type="http://schemas.openxmlformats.org/officeDocument/2006/relationships/image" Target="../media/image237.png"/><Relationship Id="rId17" Type="http://schemas.openxmlformats.org/officeDocument/2006/relationships/image" Target="../media/image238.png"/><Relationship Id="rId18" Type="http://schemas.openxmlformats.org/officeDocument/2006/relationships/image" Target="../media/image239.png"/><Relationship Id="rId19" Type="http://schemas.openxmlformats.org/officeDocument/2006/relationships/image" Target="../media/image240.png"/><Relationship Id="rId20" Type="http://schemas.openxmlformats.org/officeDocument/2006/relationships/image" Target="../media/image241.png"/><Relationship Id="rId21" Type="http://schemas.openxmlformats.org/officeDocument/2006/relationships/image" Target="../media/image242.png"/><Relationship Id="rId22" Type="http://schemas.openxmlformats.org/officeDocument/2006/relationships/image" Target="../media/image243.png"/><Relationship Id="rId23" Type="http://schemas.openxmlformats.org/officeDocument/2006/relationships/image" Target="../media/image244.png"/><Relationship Id="rId24" Type="http://schemas.openxmlformats.org/officeDocument/2006/relationships/image" Target="../media/image245.png"/><Relationship Id="rId25" Type="http://schemas.openxmlformats.org/officeDocument/2006/relationships/image" Target="../media/image24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Relationship Id="rId17" Type="http://schemas.openxmlformats.org/officeDocument/2006/relationships/image" Target="../media/image262.png"/><Relationship Id="rId18" Type="http://schemas.openxmlformats.org/officeDocument/2006/relationships/image" Target="../media/image263.png"/><Relationship Id="rId19" Type="http://schemas.openxmlformats.org/officeDocument/2006/relationships/image" Target="../media/image264.png"/><Relationship Id="rId20" Type="http://schemas.openxmlformats.org/officeDocument/2006/relationships/image" Target="../media/image265.png"/><Relationship Id="rId21" Type="http://schemas.openxmlformats.org/officeDocument/2006/relationships/image" Target="../media/image266.png"/><Relationship Id="rId22" Type="http://schemas.openxmlformats.org/officeDocument/2006/relationships/image" Target="../media/image267.png"/><Relationship Id="rId23" Type="http://schemas.openxmlformats.org/officeDocument/2006/relationships/image" Target="../media/image268.png"/><Relationship Id="rId24" Type="http://schemas.openxmlformats.org/officeDocument/2006/relationships/image" Target="../media/image269.png"/><Relationship Id="rId25" Type="http://schemas.openxmlformats.org/officeDocument/2006/relationships/image" Target="../media/image27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Relationship Id="rId17" Type="http://schemas.openxmlformats.org/officeDocument/2006/relationships/image" Target="../media/image28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20" Type="http://schemas.openxmlformats.org/officeDocument/2006/relationships/image" Target="../media/image305.png"/><Relationship Id="rId21" Type="http://schemas.openxmlformats.org/officeDocument/2006/relationships/image" Target="../media/image306.png"/><Relationship Id="rId22" Type="http://schemas.openxmlformats.org/officeDocument/2006/relationships/image" Target="../media/image30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Relationship Id="rId12" Type="http://schemas.openxmlformats.org/officeDocument/2006/relationships/image" Target="../media/image325.png"/><Relationship Id="rId13" Type="http://schemas.openxmlformats.org/officeDocument/2006/relationships/image" Target="../media/image326.png"/><Relationship Id="rId14" Type="http://schemas.openxmlformats.org/officeDocument/2006/relationships/image" Target="../media/image327.png"/><Relationship Id="rId15" Type="http://schemas.openxmlformats.org/officeDocument/2006/relationships/image" Target="../media/image328.png"/><Relationship Id="rId16" Type="http://schemas.openxmlformats.org/officeDocument/2006/relationships/image" Target="../media/image329.png"/><Relationship Id="rId17" Type="http://schemas.openxmlformats.org/officeDocument/2006/relationships/image" Target="../media/image330.png"/><Relationship Id="rId18" Type="http://schemas.openxmlformats.org/officeDocument/2006/relationships/image" Target="../media/image331.png"/><Relationship Id="rId19" Type="http://schemas.openxmlformats.org/officeDocument/2006/relationships/image" Target="../media/image332.png"/><Relationship Id="rId20" Type="http://schemas.openxmlformats.org/officeDocument/2006/relationships/image" Target="../media/image333.png"/><Relationship Id="rId21" Type="http://schemas.openxmlformats.org/officeDocument/2006/relationships/image" Target="../media/image334.png"/><Relationship Id="rId22" Type="http://schemas.openxmlformats.org/officeDocument/2006/relationships/image" Target="../media/image335.png"/><Relationship Id="rId23" Type="http://schemas.openxmlformats.org/officeDocument/2006/relationships/image" Target="../media/image336.png"/><Relationship Id="rId24" Type="http://schemas.openxmlformats.org/officeDocument/2006/relationships/image" Target="../media/image337.png"/><Relationship Id="rId25" Type="http://schemas.openxmlformats.org/officeDocument/2006/relationships/image" Target="../media/image33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Relationship Id="rId18" Type="http://schemas.openxmlformats.org/officeDocument/2006/relationships/image" Target="../media/image355.png"/><Relationship Id="rId19" Type="http://schemas.openxmlformats.org/officeDocument/2006/relationships/image" Target="../media/image356.png"/><Relationship Id="rId20" Type="http://schemas.openxmlformats.org/officeDocument/2006/relationships/image" Target="../media/image357.png"/><Relationship Id="rId21" Type="http://schemas.openxmlformats.org/officeDocument/2006/relationships/image" Target="../media/image35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9.png"/><Relationship Id="rId3" Type="http://schemas.openxmlformats.org/officeDocument/2006/relationships/image" Target="../media/image360.png"/><Relationship Id="rId4" Type="http://schemas.openxmlformats.org/officeDocument/2006/relationships/image" Target="../media/image361.png"/><Relationship Id="rId5" Type="http://schemas.openxmlformats.org/officeDocument/2006/relationships/image" Target="../media/image362.png"/><Relationship Id="rId6" Type="http://schemas.openxmlformats.org/officeDocument/2006/relationships/image" Target="../media/image363.png"/><Relationship Id="rId7" Type="http://schemas.openxmlformats.org/officeDocument/2006/relationships/image" Target="../media/image364.png"/><Relationship Id="rId8" Type="http://schemas.openxmlformats.org/officeDocument/2006/relationships/image" Target="../media/image365.png"/><Relationship Id="rId9" Type="http://schemas.openxmlformats.org/officeDocument/2006/relationships/image" Target="../media/image366.png"/><Relationship Id="rId10" Type="http://schemas.openxmlformats.org/officeDocument/2006/relationships/image" Target="../media/image367.png"/><Relationship Id="rId11" Type="http://schemas.openxmlformats.org/officeDocument/2006/relationships/image" Target="../media/image368.png"/><Relationship Id="rId12" Type="http://schemas.openxmlformats.org/officeDocument/2006/relationships/image" Target="../media/image369.png"/><Relationship Id="rId13" Type="http://schemas.openxmlformats.org/officeDocument/2006/relationships/image" Target="../media/image370.png"/><Relationship Id="rId14" Type="http://schemas.openxmlformats.org/officeDocument/2006/relationships/image" Target="../media/image371.png"/><Relationship Id="rId15" Type="http://schemas.openxmlformats.org/officeDocument/2006/relationships/image" Target="../media/image372.png"/><Relationship Id="rId16" Type="http://schemas.openxmlformats.org/officeDocument/2006/relationships/image" Target="../media/image373.png"/><Relationship Id="rId17" Type="http://schemas.openxmlformats.org/officeDocument/2006/relationships/image" Target="../media/image374.png"/><Relationship Id="rId18" Type="http://schemas.openxmlformats.org/officeDocument/2006/relationships/image" Target="../media/image375.png"/><Relationship Id="rId19" Type="http://schemas.openxmlformats.org/officeDocument/2006/relationships/image" Target="../media/image376.png"/><Relationship Id="rId20" Type="http://schemas.openxmlformats.org/officeDocument/2006/relationships/image" Target="../media/image377.png"/><Relationship Id="rId21" Type="http://schemas.openxmlformats.org/officeDocument/2006/relationships/image" Target="../media/image378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pn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png"/><Relationship Id="rId7" Type="http://schemas.openxmlformats.org/officeDocument/2006/relationships/image" Target="../media/image391.png"/><Relationship Id="rId8" Type="http://schemas.openxmlformats.org/officeDocument/2006/relationships/image" Target="../media/image392.png"/><Relationship Id="rId9" Type="http://schemas.openxmlformats.org/officeDocument/2006/relationships/image" Target="../media/image393.png"/><Relationship Id="rId10" Type="http://schemas.openxmlformats.org/officeDocument/2006/relationships/image" Target="../media/image394.png"/><Relationship Id="rId11" Type="http://schemas.openxmlformats.org/officeDocument/2006/relationships/image" Target="../media/image395.png"/><Relationship Id="rId12" Type="http://schemas.openxmlformats.org/officeDocument/2006/relationships/image" Target="../media/image396.png"/><Relationship Id="rId13" Type="http://schemas.openxmlformats.org/officeDocument/2006/relationships/image" Target="../media/image397.png"/><Relationship Id="rId14" Type="http://schemas.openxmlformats.org/officeDocument/2006/relationships/image" Target="../media/image398.png"/><Relationship Id="rId15" Type="http://schemas.openxmlformats.org/officeDocument/2006/relationships/image" Target="../media/image399.png"/><Relationship Id="rId16" Type="http://schemas.openxmlformats.org/officeDocument/2006/relationships/image" Target="../media/image400.png"/><Relationship Id="rId17" Type="http://schemas.openxmlformats.org/officeDocument/2006/relationships/image" Target="../media/image401.png"/><Relationship Id="rId18" Type="http://schemas.openxmlformats.org/officeDocument/2006/relationships/image" Target="../media/image402.png"/><Relationship Id="rId19" Type="http://schemas.openxmlformats.org/officeDocument/2006/relationships/image" Target="../media/image403.png"/><Relationship Id="rId20" Type="http://schemas.openxmlformats.org/officeDocument/2006/relationships/image" Target="../media/image404.png"/><Relationship Id="rId21" Type="http://schemas.openxmlformats.org/officeDocument/2006/relationships/image" Target="../media/image405.png"/><Relationship Id="rId22" Type="http://schemas.openxmlformats.org/officeDocument/2006/relationships/image" Target="../media/image406.png"/><Relationship Id="rId23" Type="http://schemas.openxmlformats.org/officeDocument/2006/relationships/image" Target="../media/image407.png"/><Relationship Id="rId24" Type="http://schemas.openxmlformats.org/officeDocument/2006/relationships/image" Target="../media/image408.png"/><Relationship Id="rId25" Type="http://schemas.openxmlformats.org/officeDocument/2006/relationships/image" Target="../media/image40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0.png"/><Relationship Id="rId3" Type="http://schemas.openxmlformats.org/officeDocument/2006/relationships/image" Target="../media/image411.png"/><Relationship Id="rId4" Type="http://schemas.openxmlformats.org/officeDocument/2006/relationships/image" Target="../media/image412.png"/><Relationship Id="rId5" Type="http://schemas.openxmlformats.org/officeDocument/2006/relationships/image" Target="../media/image413.png"/><Relationship Id="rId6" Type="http://schemas.openxmlformats.org/officeDocument/2006/relationships/image" Target="../media/image414.png"/><Relationship Id="rId7" Type="http://schemas.openxmlformats.org/officeDocument/2006/relationships/image" Target="../media/image415.png"/><Relationship Id="rId8" Type="http://schemas.openxmlformats.org/officeDocument/2006/relationships/image" Target="../media/image416.png"/><Relationship Id="rId9" Type="http://schemas.openxmlformats.org/officeDocument/2006/relationships/image" Target="../media/image417.png"/><Relationship Id="rId10" Type="http://schemas.openxmlformats.org/officeDocument/2006/relationships/image" Target="../media/image418.png"/><Relationship Id="rId11" Type="http://schemas.openxmlformats.org/officeDocument/2006/relationships/image" Target="../media/image419.png"/><Relationship Id="rId12" Type="http://schemas.openxmlformats.org/officeDocument/2006/relationships/image" Target="../media/image420.png"/><Relationship Id="rId13" Type="http://schemas.openxmlformats.org/officeDocument/2006/relationships/image" Target="../media/image421.png"/><Relationship Id="rId14" Type="http://schemas.openxmlformats.org/officeDocument/2006/relationships/image" Target="../media/image422.png"/><Relationship Id="rId15" Type="http://schemas.openxmlformats.org/officeDocument/2006/relationships/image" Target="../media/image423.png"/><Relationship Id="rId16" Type="http://schemas.openxmlformats.org/officeDocument/2006/relationships/image" Target="../media/image424.png"/><Relationship Id="rId17" Type="http://schemas.openxmlformats.org/officeDocument/2006/relationships/image" Target="../media/image42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6.png"/><Relationship Id="rId3" Type="http://schemas.openxmlformats.org/officeDocument/2006/relationships/image" Target="../media/image427.png"/><Relationship Id="rId4" Type="http://schemas.openxmlformats.org/officeDocument/2006/relationships/image" Target="../media/image428.png"/><Relationship Id="rId5" Type="http://schemas.openxmlformats.org/officeDocument/2006/relationships/image" Target="../media/image429.png"/><Relationship Id="rId6" Type="http://schemas.openxmlformats.org/officeDocument/2006/relationships/image" Target="../media/image430.png"/><Relationship Id="rId7" Type="http://schemas.openxmlformats.org/officeDocument/2006/relationships/image" Target="../media/image431.png"/><Relationship Id="rId8" Type="http://schemas.openxmlformats.org/officeDocument/2006/relationships/image" Target="../media/image43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3.png"/><Relationship Id="rId3" Type="http://schemas.openxmlformats.org/officeDocument/2006/relationships/image" Target="../media/image434.png"/><Relationship Id="rId4" Type="http://schemas.openxmlformats.org/officeDocument/2006/relationships/image" Target="../media/image435.png"/><Relationship Id="rId5" Type="http://schemas.openxmlformats.org/officeDocument/2006/relationships/image" Target="../media/image436.png"/><Relationship Id="rId6" Type="http://schemas.openxmlformats.org/officeDocument/2006/relationships/image" Target="../media/image437.png"/><Relationship Id="rId7" Type="http://schemas.openxmlformats.org/officeDocument/2006/relationships/image" Target="../media/image438.png"/><Relationship Id="rId8" Type="http://schemas.openxmlformats.org/officeDocument/2006/relationships/image" Target="../media/image439.png"/><Relationship Id="rId9" Type="http://schemas.openxmlformats.org/officeDocument/2006/relationships/image" Target="../media/image440.png"/><Relationship Id="rId10" Type="http://schemas.openxmlformats.org/officeDocument/2006/relationships/image" Target="../media/image441.png"/><Relationship Id="rId11" Type="http://schemas.openxmlformats.org/officeDocument/2006/relationships/image" Target="../media/image442.png"/><Relationship Id="rId12" Type="http://schemas.openxmlformats.org/officeDocument/2006/relationships/image" Target="../media/image443.png"/><Relationship Id="rId13" Type="http://schemas.openxmlformats.org/officeDocument/2006/relationships/image" Target="../media/image444.png"/><Relationship Id="rId14" Type="http://schemas.openxmlformats.org/officeDocument/2006/relationships/image" Target="../media/image445.png"/><Relationship Id="rId15" Type="http://schemas.openxmlformats.org/officeDocument/2006/relationships/image" Target="../media/image446.png"/><Relationship Id="rId16" Type="http://schemas.openxmlformats.org/officeDocument/2006/relationships/image" Target="../media/image447.png"/><Relationship Id="rId17" Type="http://schemas.openxmlformats.org/officeDocument/2006/relationships/image" Target="../media/image448.png"/><Relationship Id="rId18" Type="http://schemas.openxmlformats.org/officeDocument/2006/relationships/image" Target="../media/image449.png"/><Relationship Id="rId19" Type="http://schemas.openxmlformats.org/officeDocument/2006/relationships/image" Target="../media/image450.png"/><Relationship Id="rId20" Type="http://schemas.openxmlformats.org/officeDocument/2006/relationships/image" Target="../media/image451.png"/><Relationship Id="rId21" Type="http://schemas.openxmlformats.org/officeDocument/2006/relationships/image" Target="../media/image452.png"/><Relationship Id="rId22" Type="http://schemas.openxmlformats.org/officeDocument/2006/relationships/image" Target="../media/image453.png"/><Relationship Id="rId23" Type="http://schemas.openxmlformats.org/officeDocument/2006/relationships/image" Target="../media/image454.png"/><Relationship Id="rId24" Type="http://schemas.openxmlformats.org/officeDocument/2006/relationships/image" Target="../media/image455.png"/><Relationship Id="rId25" Type="http://schemas.openxmlformats.org/officeDocument/2006/relationships/image" Target="../media/image45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7.png"/><Relationship Id="rId3" Type="http://schemas.openxmlformats.org/officeDocument/2006/relationships/image" Target="../media/image458.png"/><Relationship Id="rId4" Type="http://schemas.openxmlformats.org/officeDocument/2006/relationships/image" Target="../media/image459.png"/><Relationship Id="rId5" Type="http://schemas.openxmlformats.org/officeDocument/2006/relationships/image" Target="../media/image460.png"/><Relationship Id="rId6" Type="http://schemas.openxmlformats.org/officeDocument/2006/relationships/image" Target="../media/image461.png"/><Relationship Id="rId7" Type="http://schemas.openxmlformats.org/officeDocument/2006/relationships/image" Target="../media/image462.png"/><Relationship Id="rId8" Type="http://schemas.openxmlformats.org/officeDocument/2006/relationships/image" Target="../media/image463.png"/><Relationship Id="rId9" Type="http://schemas.openxmlformats.org/officeDocument/2006/relationships/image" Target="../media/image464.png"/><Relationship Id="rId10" Type="http://schemas.openxmlformats.org/officeDocument/2006/relationships/image" Target="../media/image465.png"/><Relationship Id="rId11" Type="http://schemas.openxmlformats.org/officeDocument/2006/relationships/image" Target="../media/image466.png"/><Relationship Id="rId12" Type="http://schemas.openxmlformats.org/officeDocument/2006/relationships/image" Target="../media/image467.png"/><Relationship Id="rId13" Type="http://schemas.openxmlformats.org/officeDocument/2006/relationships/image" Target="../media/image468.png"/><Relationship Id="rId14" Type="http://schemas.openxmlformats.org/officeDocument/2006/relationships/image" Target="../media/image469.png"/><Relationship Id="rId15" Type="http://schemas.openxmlformats.org/officeDocument/2006/relationships/image" Target="../media/image470.png"/><Relationship Id="rId16" Type="http://schemas.openxmlformats.org/officeDocument/2006/relationships/image" Target="../media/image471.png"/><Relationship Id="rId17" Type="http://schemas.openxmlformats.org/officeDocument/2006/relationships/image" Target="../media/image472.png"/><Relationship Id="rId18" Type="http://schemas.openxmlformats.org/officeDocument/2006/relationships/image" Target="../media/image473.png"/><Relationship Id="rId19" Type="http://schemas.openxmlformats.org/officeDocument/2006/relationships/image" Target="../media/image474.png"/><Relationship Id="rId20" Type="http://schemas.openxmlformats.org/officeDocument/2006/relationships/image" Target="../media/image475.png"/><Relationship Id="rId21" Type="http://schemas.openxmlformats.org/officeDocument/2006/relationships/image" Target="../media/image476.png"/><Relationship Id="rId22" Type="http://schemas.openxmlformats.org/officeDocument/2006/relationships/image" Target="../media/image477.png"/><Relationship Id="rId23" Type="http://schemas.openxmlformats.org/officeDocument/2006/relationships/image" Target="../media/image47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Relationship Id="rId9" Type="http://schemas.openxmlformats.org/officeDocument/2006/relationships/image" Target="../media/image486.png"/><Relationship Id="rId10" Type="http://schemas.openxmlformats.org/officeDocument/2006/relationships/image" Target="../media/image487.png"/><Relationship Id="rId11" Type="http://schemas.openxmlformats.org/officeDocument/2006/relationships/image" Target="../media/image488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Relationship Id="rId15" Type="http://schemas.openxmlformats.org/officeDocument/2006/relationships/image" Target="../media/image492.png"/><Relationship Id="rId16" Type="http://schemas.openxmlformats.org/officeDocument/2006/relationships/image" Target="../media/image493.png"/><Relationship Id="rId17" Type="http://schemas.openxmlformats.org/officeDocument/2006/relationships/image" Target="../media/image494.png"/><Relationship Id="rId18" Type="http://schemas.openxmlformats.org/officeDocument/2006/relationships/image" Target="../media/image495.png"/><Relationship Id="rId19" Type="http://schemas.openxmlformats.org/officeDocument/2006/relationships/image" Target="../media/image496.png"/><Relationship Id="rId20" Type="http://schemas.openxmlformats.org/officeDocument/2006/relationships/image" Target="../media/image497.png"/><Relationship Id="rId21" Type="http://schemas.openxmlformats.org/officeDocument/2006/relationships/image" Target="../media/image498.png"/><Relationship Id="rId22" Type="http://schemas.openxmlformats.org/officeDocument/2006/relationships/image" Target="../media/image49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Relationship Id="rId5" Type="http://schemas.openxmlformats.org/officeDocument/2006/relationships/image" Target="../media/image503.png"/><Relationship Id="rId6" Type="http://schemas.openxmlformats.org/officeDocument/2006/relationships/image" Target="../media/image504.png"/><Relationship Id="rId7" Type="http://schemas.openxmlformats.org/officeDocument/2006/relationships/image" Target="../media/image505.png"/><Relationship Id="rId8" Type="http://schemas.openxmlformats.org/officeDocument/2006/relationships/image" Target="../media/image506.png"/><Relationship Id="rId9" Type="http://schemas.openxmlformats.org/officeDocument/2006/relationships/image" Target="../media/image50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8.png"/><Relationship Id="rId3" Type="http://schemas.openxmlformats.org/officeDocument/2006/relationships/image" Target="../media/image509.png"/><Relationship Id="rId4" Type="http://schemas.openxmlformats.org/officeDocument/2006/relationships/image" Target="../media/image510.png"/><Relationship Id="rId5" Type="http://schemas.openxmlformats.org/officeDocument/2006/relationships/image" Target="../media/image511.png"/><Relationship Id="rId6" Type="http://schemas.openxmlformats.org/officeDocument/2006/relationships/image" Target="../media/image512.png"/><Relationship Id="rId7" Type="http://schemas.openxmlformats.org/officeDocument/2006/relationships/image" Target="../media/image513.png"/><Relationship Id="rId8" Type="http://schemas.openxmlformats.org/officeDocument/2006/relationships/image" Target="../media/image514.png"/><Relationship Id="rId9" Type="http://schemas.openxmlformats.org/officeDocument/2006/relationships/image" Target="../media/image515.png"/><Relationship Id="rId10" Type="http://schemas.openxmlformats.org/officeDocument/2006/relationships/image" Target="../media/image516.png"/><Relationship Id="rId11" Type="http://schemas.openxmlformats.org/officeDocument/2006/relationships/image" Target="../media/image517.png"/><Relationship Id="rId12" Type="http://schemas.openxmlformats.org/officeDocument/2006/relationships/image" Target="../media/image518.png"/><Relationship Id="rId13" Type="http://schemas.openxmlformats.org/officeDocument/2006/relationships/image" Target="../media/image519.png"/><Relationship Id="rId14" Type="http://schemas.openxmlformats.org/officeDocument/2006/relationships/image" Target="../media/image520.png"/><Relationship Id="rId15" Type="http://schemas.openxmlformats.org/officeDocument/2006/relationships/image" Target="../media/image521.png"/><Relationship Id="rId16" Type="http://schemas.openxmlformats.org/officeDocument/2006/relationships/image" Target="../media/image522.png"/><Relationship Id="rId17" Type="http://schemas.openxmlformats.org/officeDocument/2006/relationships/image" Target="../media/image523.png"/><Relationship Id="rId18" Type="http://schemas.openxmlformats.org/officeDocument/2006/relationships/image" Target="../media/image52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5.png"/><Relationship Id="rId3" Type="http://schemas.openxmlformats.org/officeDocument/2006/relationships/image" Target="../media/image526.png"/><Relationship Id="rId4" Type="http://schemas.openxmlformats.org/officeDocument/2006/relationships/image" Target="../media/image527.png"/><Relationship Id="rId5" Type="http://schemas.openxmlformats.org/officeDocument/2006/relationships/image" Target="../media/image528.png"/><Relationship Id="rId6" Type="http://schemas.openxmlformats.org/officeDocument/2006/relationships/image" Target="../media/image529.png"/><Relationship Id="rId7" Type="http://schemas.openxmlformats.org/officeDocument/2006/relationships/image" Target="../media/image530.png"/><Relationship Id="rId8" Type="http://schemas.openxmlformats.org/officeDocument/2006/relationships/image" Target="../media/image531.png"/><Relationship Id="rId9" Type="http://schemas.openxmlformats.org/officeDocument/2006/relationships/image" Target="../media/image532.png"/><Relationship Id="rId10" Type="http://schemas.openxmlformats.org/officeDocument/2006/relationships/image" Target="../media/image533.png"/><Relationship Id="rId11" Type="http://schemas.openxmlformats.org/officeDocument/2006/relationships/image" Target="../media/image534.png"/><Relationship Id="rId12" Type="http://schemas.openxmlformats.org/officeDocument/2006/relationships/image" Target="../media/image535.png"/><Relationship Id="rId13" Type="http://schemas.openxmlformats.org/officeDocument/2006/relationships/image" Target="../media/image536.png"/><Relationship Id="rId14" Type="http://schemas.openxmlformats.org/officeDocument/2006/relationships/image" Target="../media/image537.png"/><Relationship Id="rId15" Type="http://schemas.openxmlformats.org/officeDocument/2006/relationships/image" Target="../media/image538.png"/><Relationship Id="rId16" Type="http://schemas.openxmlformats.org/officeDocument/2006/relationships/image" Target="../media/image539.png"/><Relationship Id="rId17" Type="http://schemas.openxmlformats.org/officeDocument/2006/relationships/image" Target="../media/image540.png"/><Relationship Id="rId18" Type="http://schemas.openxmlformats.org/officeDocument/2006/relationships/image" Target="../media/image541.png"/><Relationship Id="rId19" Type="http://schemas.openxmlformats.org/officeDocument/2006/relationships/image" Target="../media/image542.png"/><Relationship Id="rId20" Type="http://schemas.openxmlformats.org/officeDocument/2006/relationships/image" Target="../media/image543.png"/><Relationship Id="rId21" Type="http://schemas.openxmlformats.org/officeDocument/2006/relationships/image" Target="../media/image544.png"/><Relationship Id="rId22" Type="http://schemas.openxmlformats.org/officeDocument/2006/relationships/image" Target="../media/image545.png"/><Relationship Id="rId23" Type="http://schemas.openxmlformats.org/officeDocument/2006/relationships/image" Target="../media/image546.png"/><Relationship Id="rId24" Type="http://schemas.openxmlformats.org/officeDocument/2006/relationships/image" Target="../media/image547.png"/><Relationship Id="rId25" Type="http://schemas.openxmlformats.org/officeDocument/2006/relationships/image" Target="../media/image548.png"/><Relationship Id="rId26" Type="http://schemas.openxmlformats.org/officeDocument/2006/relationships/image" Target="../media/image549.png"/><Relationship Id="rId27" Type="http://schemas.openxmlformats.org/officeDocument/2006/relationships/image" Target="../media/image550.png"/><Relationship Id="rId28" Type="http://schemas.openxmlformats.org/officeDocument/2006/relationships/image" Target="../media/image551.png"/><Relationship Id="rId29" Type="http://schemas.openxmlformats.org/officeDocument/2006/relationships/image" Target="../media/image552.png"/><Relationship Id="rId30" Type="http://schemas.openxmlformats.org/officeDocument/2006/relationships/image" Target="../media/image553.png"/><Relationship Id="rId31" Type="http://schemas.openxmlformats.org/officeDocument/2006/relationships/image" Target="../media/image554.png"/><Relationship Id="rId32" Type="http://schemas.openxmlformats.org/officeDocument/2006/relationships/image" Target="../media/image555.png"/><Relationship Id="rId33" Type="http://schemas.openxmlformats.org/officeDocument/2006/relationships/image" Target="../media/image556.png"/><Relationship Id="rId34" Type="http://schemas.openxmlformats.org/officeDocument/2006/relationships/image" Target="../media/image557.png"/><Relationship Id="rId35" Type="http://schemas.openxmlformats.org/officeDocument/2006/relationships/image" Target="../media/image558.png"/><Relationship Id="rId36" Type="http://schemas.openxmlformats.org/officeDocument/2006/relationships/image" Target="../media/image559.png"/><Relationship Id="rId37" Type="http://schemas.openxmlformats.org/officeDocument/2006/relationships/image" Target="../media/image560.png"/><Relationship Id="rId38" Type="http://schemas.openxmlformats.org/officeDocument/2006/relationships/image" Target="../media/image561.png"/><Relationship Id="rId39" Type="http://schemas.openxmlformats.org/officeDocument/2006/relationships/image" Target="../media/image562.png"/><Relationship Id="rId40" Type="http://schemas.openxmlformats.org/officeDocument/2006/relationships/image" Target="../media/image563.png"/><Relationship Id="rId41" Type="http://schemas.openxmlformats.org/officeDocument/2006/relationships/image" Target="../media/image564.png"/><Relationship Id="rId42" Type="http://schemas.openxmlformats.org/officeDocument/2006/relationships/image" Target="../media/image56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6.png"/><Relationship Id="rId3" Type="http://schemas.openxmlformats.org/officeDocument/2006/relationships/image" Target="../media/image567.png"/><Relationship Id="rId4" Type="http://schemas.openxmlformats.org/officeDocument/2006/relationships/image" Target="../media/image568.png"/><Relationship Id="rId5" Type="http://schemas.openxmlformats.org/officeDocument/2006/relationships/image" Target="../media/image569.png"/><Relationship Id="rId6" Type="http://schemas.openxmlformats.org/officeDocument/2006/relationships/image" Target="../media/image570.png"/><Relationship Id="rId7" Type="http://schemas.openxmlformats.org/officeDocument/2006/relationships/image" Target="../media/image571.png"/><Relationship Id="rId8" Type="http://schemas.openxmlformats.org/officeDocument/2006/relationships/image" Target="../media/image572.png"/><Relationship Id="rId9" Type="http://schemas.openxmlformats.org/officeDocument/2006/relationships/image" Target="../media/image573.png"/><Relationship Id="rId10" Type="http://schemas.openxmlformats.org/officeDocument/2006/relationships/image" Target="../media/image574.png"/><Relationship Id="rId11" Type="http://schemas.openxmlformats.org/officeDocument/2006/relationships/image" Target="../media/image575.png"/><Relationship Id="rId12" Type="http://schemas.openxmlformats.org/officeDocument/2006/relationships/image" Target="../media/image576.png"/><Relationship Id="rId13" Type="http://schemas.openxmlformats.org/officeDocument/2006/relationships/image" Target="../media/image577.png"/><Relationship Id="rId14" Type="http://schemas.openxmlformats.org/officeDocument/2006/relationships/image" Target="../media/image578.png"/><Relationship Id="rId15" Type="http://schemas.openxmlformats.org/officeDocument/2006/relationships/image" Target="../media/image579.png"/><Relationship Id="rId16" Type="http://schemas.openxmlformats.org/officeDocument/2006/relationships/image" Target="../media/image580.png"/><Relationship Id="rId17" Type="http://schemas.openxmlformats.org/officeDocument/2006/relationships/image" Target="../media/image581.png"/><Relationship Id="rId18" Type="http://schemas.openxmlformats.org/officeDocument/2006/relationships/image" Target="../media/image582.png"/><Relationship Id="rId19" Type="http://schemas.openxmlformats.org/officeDocument/2006/relationships/image" Target="../media/image583.png"/><Relationship Id="rId20" Type="http://schemas.openxmlformats.org/officeDocument/2006/relationships/image" Target="../media/image584.png"/><Relationship Id="rId21" Type="http://schemas.openxmlformats.org/officeDocument/2006/relationships/image" Target="../media/image585.png"/><Relationship Id="rId22" Type="http://schemas.openxmlformats.org/officeDocument/2006/relationships/image" Target="../media/image586.png"/><Relationship Id="rId23" Type="http://schemas.openxmlformats.org/officeDocument/2006/relationships/image" Target="../media/image587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8.png"/><Relationship Id="rId3" Type="http://schemas.openxmlformats.org/officeDocument/2006/relationships/image" Target="../media/image589.png"/><Relationship Id="rId4" Type="http://schemas.openxmlformats.org/officeDocument/2006/relationships/image" Target="../media/image590.png"/><Relationship Id="rId5" Type="http://schemas.openxmlformats.org/officeDocument/2006/relationships/image" Target="../media/image591.png"/><Relationship Id="rId6" Type="http://schemas.openxmlformats.org/officeDocument/2006/relationships/image" Target="../media/image592.png"/><Relationship Id="rId7" Type="http://schemas.openxmlformats.org/officeDocument/2006/relationships/image" Target="../media/image593.png"/><Relationship Id="rId8" Type="http://schemas.openxmlformats.org/officeDocument/2006/relationships/image" Target="../media/image594.png"/><Relationship Id="rId9" Type="http://schemas.openxmlformats.org/officeDocument/2006/relationships/image" Target="../media/image595.png"/><Relationship Id="rId10" Type="http://schemas.openxmlformats.org/officeDocument/2006/relationships/image" Target="../media/image596.png"/><Relationship Id="rId11" Type="http://schemas.openxmlformats.org/officeDocument/2006/relationships/image" Target="../media/image59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77.png"/><Relationship Id="rId14" Type="http://schemas.openxmlformats.org/officeDocument/2006/relationships/image" Target="../media/image78.png"/><Relationship Id="rId15" Type="http://schemas.openxmlformats.org/officeDocument/2006/relationships/image" Target="../media/image79.png"/><Relationship Id="rId16" Type="http://schemas.openxmlformats.org/officeDocument/2006/relationships/image" Target="../media/image80.png"/><Relationship Id="rId17" Type="http://schemas.openxmlformats.org/officeDocument/2006/relationships/image" Target="../media/image81.png"/><Relationship Id="rId18" Type="http://schemas.openxmlformats.org/officeDocument/2006/relationships/image" Target="../media/image82.png"/><Relationship Id="rId19" Type="http://schemas.openxmlformats.org/officeDocument/2006/relationships/image" Target="../media/image83.png"/><Relationship Id="rId20" Type="http://schemas.openxmlformats.org/officeDocument/2006/relationships/image" Target="../media/image84.png"/><Relationship Id="rId21" Type="http://schemas.openxmlformats.org/officeDocument/2006/relationships/image" Target="../media/image85.png"/><Relationship Id="rId22" Type="http://schemas.openxmlformats.org/officeDocument/2006/relationships/image" Target="../media/image86.png"/><Relationship Id="rId23" Type="http://schemas.openxmlformats.org/officeDocument/2006/relationships/image" Target="../media/image87.png"/><Relationship Id="rId24" Type="http://schemas.openxmlformats.org/officeDocument/2006/relationships/image" Target="../media/image88.png"/><Relationship Id="rId25" Type="http://schemas.openxmlformats.org/officeDocument/2006/relationships/image" Target="../media/image89.png"/><Relationship Id="rId26" Type="http://schemas.openxmlformats.org/officeDocument/2006/relationships/image" Target="../media/image90.png"/><Relationship Id="rId27" Type="http://schemas.openxmlformats.org/officeDocument/2006/relationships/image" Target="../media/image91.png"/><Relationship Id="rId28" Type="http://schemas.openxmlformats.org/officeDocument/2006/relationships/image" Target="../media/image92.png"/><Relationship Id="rId29" Type="http://schemas.openxmlformats.org/officeDocument/2006/relationships/image" Target="../media/image93.png"/><Relationship Id="rId30" Type="http://schemas.openxmlformats.org/officeDocument/2006/relationships/image" Target="../media/image94.png"/><Relationship Id="rId31" Type="http://schemas.openxmlformats.org/officeDocument/2006/relationships/image" Target="../media/image95.png"/><Relationship Id="rId32" Type="http://schemas.openxmlformats.org/officeDocument/2006/relationships/image" Target="../media/image96.png"/><Relationship Id="rId33" Type="http://schemas.openxmlformats.org/officeDocument/2006/relationships/image" Target="../media/image9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Relationship Id="rId12" Type="http://schemas.openxmlformats.org/officeDocument/2006/relationships/image" Target="../media/image1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095" y="-616952"/>
            <a:ext cx="18038095" cy="11443429"/>
            <a:chOff x="438095" y="-616952"/>
            <a:chExt cx="18038095" cy="1144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38095" y="-616952"/>
              <a:ext cx="18038095" cy="11443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7679" y="5282813"/>
            <a:ext cx="6084558" cy="485575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2212" y="4786529"/>
            <a:ext cx="4799032" cy="12156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2597" y="508367"/>
            <a:ext cx="1910618" cy="7486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57607" y="913774"/>
            <a:ext cx="2261927" cy="26558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90476" y="641242"/>
            <a:ext cx="1021930" cy="207238"/>
            <a:chOff x="15990476" y="641242"/>
            <a:chExt cx="1021930" cy="207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90476" y="641242"/>
              <a:ext cx="1021930" cy="207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231" y="495050"/>
            <a:ext cx="754358" cy="754358"/>
            <a:chOff x="876231" y="495050"/>
            <a:chExt cx="754358" cy="7543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6231" y="495050"/>
              <a:ext cx="754358" cy="754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5522" y="8661749"/>
            <a:ext cx="11954669" cy="937166"/>
            <a:chOff x="3165522" y="8661749"/>
            <a:chExt cx="11954669" cy="9371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11812" y="8193166"/>
              <a:ext cx="23909339" cy="187433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5522" y="8661749"/>
              <a:ext cx="11954669" cy="93716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1430" y="8856601"/>
            <a:ext cx="7482291" cy="584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2169" y="7960865"/>
            <a:ext cx="284234" cy="571429"/>
            <a:chOff x="9172169" y="7960865"/>
            <a:chExt cx="284234" cy="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172169" y="7960865"/>
              <a:ext cx="284234" cy="57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5705" y="1643534"/>
            <a:ext cx="3160134" cy="9778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9049" y="2055677"/>
            <a:ext cx="10407833" cy="9044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11905" y="3247319"/>
            <a:ext cx="7861905" cy="46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2695" y="-8555401"/>
            <a:ext cx="5885965" cy="20558169"/>
            <a:chOff x="5482695" y="-8555401"/>
            <a:chExt cx="5885965" cy="20558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482695" y="-8555401"/>
              <a:ext cx="5885965" cy="20558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1606" y="8087859"/>
            <a:ext cx="504116" cy="456300"/>
            <a:chOff x="3491606" y="8087859"/>
            <a:chExt cx="504116" cy="456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491606" y="8087859"/>
              <a:ext cx="504116" cy="456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9993" y="8111439"/>
            <a:ext cx="504116" cy="456300"/>
            <a:chOff x="14289993" y="8111439"/>
            <a:chExt cx="504116" cy="456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9993" y="8111439"/>
              <a:ext cx="504116" cy="4563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52766" y="5699052"/>
            <a:ext cx="3908781" cy="7278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85944" y="8107049"/>
            <a:ext cx="9573332" cy="9044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73340" y="3102275"/>
            <a:ext cx="12296835" cy="365705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520915" y="8515587"/>
            <a:ext cx="76063" cy="76063"/>
            <a:chOff x="8520915" y="8515587"/>
            <a:chExt cx="76063" cy="760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20915" y="8515587"/>
              <a:ext cx="76063" cy="760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722533" y="8515714"/>
            <a:ext cx="76063" cy="76063"/>
            <a:chOff x="8722533" y="8515714"/>
            <a:chExt cx="76063" cy="7606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22533" y="8515714"/>
              <a:ext cx="76063" cy="760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957106" y="8513683"/>
            <a:ext cx="76063" cy="76063"/>
            <a:chOff x="8957106" y="8513683"/>
            <a:chExt cx="76063" cy="760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57106" y="8513683"/>
              <a:ext cx="76063" cy="760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40685" y="8515587"/>
            <a:ext cx="76063" cy="76063"/>
            <a:chOff x="9240685" y="8515587"/>
            <a:chExt cx="76063" cy="760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0685" y="8515587"/>
              <a:ext cx="76063" cy="760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70039" y="8515587"/>
            <a:ext cx="76063" cy="76063"/>
            <a:chOff x="9470039" y="8515587"/>
            <a:chExt cx="76063" cy="760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70039" y="8515587"/>
              <a:ext cx="76063" cy="760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2496" y="-3689679"/>
            <a:ext cx="4819048" cy="25417452"/>
            <a:chOff x="4512496" y="-3689679"/>
            <a:chExt cx="4819048" cy="25417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512496" y="-3689679"/>
              <a:ext cx="4819048" cy="254174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705" y="1643534"/>
            <a:ext cx="2252463" cy="15575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049" y="2055677"/>
            <a:ext cx="10380858" cy="9044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3582" y="6996277"/>
            <a:ext cx="4073233" cy="904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30488" y="4314286"/>
            <a:ext cx="1599746" cy="1599746"/>
            <a:chOff x="3130488" y="4314286"/>
            <a:chExt cx="1599746" cy="15997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0488" y="4314286"/>
              <a:ext cx="1599746" cy="15997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5011" y="6308325"/>
            <a:ext cx="2470246" cy="6349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6875" y="8208399"/>
            <a:ext cx="2789426" cy="6100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3925" y="6996277"/>
            <a:ext cx="4038656" cy="9044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5703" y="6298801"/>
            <a:ext cx="2806918" cy="634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31671" y="4314286"/>
            <a:ext cx="1599746" cy="1599746"/>
            <a:chOff x="8231671" y="4314286"/>
            <a:chExt cx="1599746" cy="15997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1671" y="4314286"/>
              <a:ext cx="1599746" cy="159974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78058" y="8208399"/>
            <a:ext cx="2789426" cy="6100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45906" y="6996277"/>
            <a:ext cx="3928305" cy="9044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88668" y="6298801"/>
            <a:ext cx="2470246" cy="6349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44167" y="4314286"/>
            <a:ext cx="1599746" cy="1599746"/>
            <a:chOff x="13444167" y="4314286"/>
            <a:chExt cx="1599746" cy="159974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444167" y="4314286"/>
              <a:ext cx="1599746" cy="15997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496398" y="4591729"/>
            <a:ext cx="866015" cy="1064162"/>
            <a:chOff x="3496398" y="4591729"/>
            <a:chExt cx="866015" cy="106416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96398" y="4591729"/>
              <a:ext cx="866015" cy="10641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36463" y="4739967"/>
            <a:ext cx="805780" cy="805780"/>
            <a:chOff x="8636463" y="4739967"/>
            <a:chExt cx="805780" cy="80578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636463" y="4739967"/>
              <a:ext cx="805780" cy="8057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05139" y="4613915"/>
            <a:ext cx="1077722" cy="1000742"/>
            <a:chOff x="13705139" y="4613915"/>
            <a:chExt cx="1077722" cy="100074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705139" y="4613915"/>
              <a:ext cx="1077722" cy="10007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2496" y="-3689679"/>
            <a:ext cx="4819048" cy="25417452"/>
            <a:chOff x="4512496" y="-3689679"/>
            <a:chExt cx="4819048" cy="25417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512496" y="-3689679"/>
              <a:ext cx="4819048" cy="254174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705" y="1643534"/>
            <a:ext cx="2252463" cy="9778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049" y="2055677"/>
            <a:ext cx="9510048" cy="9044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3582" y="6996277"/>
            <a:ext cx="4104845" cy="904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30488" y="4314286"/>
            <a:ext cx="1599746" cy="1599746"/>
            <a:chOff x="3130488" y="4314286"/>
            <a:chExt cx="1599746" cy="15997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0488" y="4314286"/>
              <a:ext cx="1599746" cy="159974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5011" y="6308325"/>
            <a:ext cx="2281362" cy="63490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76875" y="8208399"/>
            <a:ext cx="2789426" cy="61002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3925" y="6996277"/>
            <a:ext cx="4070268" cy="4825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76192" y="6298801"/>
            <a:ext cx="2281362" cy="634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31671" y="4314286"/>
            <a:ext cx="1599746" cy="1599746"/>
            <a:chOff x="8231671" y="4314286"/>
            <a:chExt cx="1599746" cy="15997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31671" y="4314286"/>
              <a:ext cx="1599746" cy="15997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2022" y="4752734"/>
            <a:ext cx="719043" cy="729199"/>
            <a:chOff x="8672022" y="4752734"/>
            <a:chExt cx="719043" cy="7291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2022" y="4752734"/>
              <a:ext cx="719043" cy="72919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78058" y="8208399"/>
            <a:ext cx="2789426" cy="6100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045906" y="6996277"/>
            <a:ext cx="4377564" cy="90449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88668" y="6298801"/>
            <a:ext cx="2281362" cy="6349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444167" y="4314286"/>
            <a:ext cx="1599746" cy="1599746"/>
            <a:chOff x="13444167" y="4314286"/>
            <a:chExt cx="1599746" cy="15997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44167" y="4314286"/>
              <a:ext cx="1599746" cy="15997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743282" y="4687822"/>
            <a:ext cx="1001515" cy="852674"/>
            <a:chOff x="13743282" y="4687822"/>
            <a:chExt cx="1001515" cy="85267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43282" y="4687822"/>
              <a:ext cx="1001515" cy="8526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3264870" y="4505936"/>
            <a:ext cx="1216699" cy="1216699"/>
            <a:chOff x="3264870" y="4505936"/>
            <a:chExt cx="1216699" cy="12166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64870" y="4505936"/>
              <a:ext cx="1216699" cy="1216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0"/>
            <a:ext cx="19862434" cy="11390476"/>
            <a:chOff x="-761905" y="0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0"/>
              <a:ext cx="19862434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705" y="1643534"/>
            <a:ext cx="1670431" cy="9778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77608" y="5357869"/>
            <a:ext cx="2152381" cy="2331624"/>
            <a:chOff x="1877608" y="5357869"/>
            <a:chExt cx="2152381" cy="23316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77608" y="5357869"/>
              <a:ext cx="2150679" cy="2150679"/>
              <a:chOff x="1877608" y="5357869"/>
              <a:chExt cx="2150679" cy="21506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77608" y="5357869"/>
                <a:ext cx="2150679" cy="21506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0274" y="7099032"/>
              <a:ext cx="1765855" cy="761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0519" y="2596221"/>
            <a:ext cx="2354295" cy="2404911"/>
            <a:chOff x="1770519" y="2596221"/>
            <a:chExt cx="2354295" cy="24049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827662" y="2596221"/>
              <a:ext cx="2229676" cy="2229676"/>
              <a:chOff x="1827662" y="2596221"/>
              <a:chExt cx="2229676" cy="22296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27662" y="2596221"/>
                <a:ext cx="2229676" cy="222967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3378" y="4410672"/>
              <a:ext cx="2530175" cy="7618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86969" y="4044320"/>
            <a:ext cx="2480222" cy="2608050"/>
            <a:chOff x="5186969" y="4044320"/>
            <a:chExt cx="2480222" cy="26080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69517" y="4044320"/>
              <a:ext cx="1915127" cy="1915127"/>
              <a:chOff x="5469517" y="4044320"/>
              <a:chExt cx="1915127" cy="19151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69517" y="4044320"/>
                <a:ext cx="1915127" cy="191512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9828" y="6061909"/>
              <a:ext cx="2695041" cy="7618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48787" y="4034796"/>
            <a:ext cx="2480222" cy="2608840"/>
            <a:chOff x="8248787" y="4034796"/>
            <a:chExt cx="2480222" cy="26088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531334" y="4034796"/>
              <a:ext cx="1915127" cy="1915127"/>
              <a:chOff x="8531334" y="4034796"/>
              <a:chExt cx="1915127" cy="191512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31334" y="4034796"/>
                <a:ext cx="1915127" cy="1915127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91645" y="6061909"/>
              <a:ext cx="2675021" cy="761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35700" y="4034796"/>
            <a:ext cx="2480222" cy="2630952"/>
            <a:chOff x="11235700" y="4034796"/>
            <a:chExt cx="2480222" cy="26309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358194" y="4034796"/>
              <a:ext cx="2235235" cy="1978399"/>
              <a:chOff x="11358194" y="4034796"/>
              <a:chExt cx="2235235" cy="197839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358194" y="4034796"/>
                <a:ext cx="2235235" cy="197839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8559" y="6084021"/>
              <a:ext cx="2328905" cy="7618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34973" y="3821974"/>
            <a:ext cx="2480222" cy="2837039"/>
            <a:chOff x="14034973" y="3821974"/>
            <a:chExt cx="2480222" cy="283703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631809" y="3821974"/>
              <a:ext cx="1286548" cy="2312012"/>
              <a:chOff x="14631809" y="3821974"/>
              <a:chExt cx="1286548" cy="231201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631809" y="3821974"/>
                <a:ext cx="1286548" cy="231201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77832" y="6077286"/>
              <a:ext cx="2454275" cy="7618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37237" y="3919427"/>
            <a:ext cx="1268694" cy="319193"/>
            <a:chOff x="4037237" y="3919427"/>
            <a:chExt cx="1268694" cy="3191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860000">
              <a:off x="4037237" y="3919427"/>
              <a:ext cx="1268694" cy="31919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125931" y="5900571"/>
            <a:ext cx="1268694" cy="319193"/>
            <a:chOff x="4125931" y="5900571"/>
            <a:chExt cx="1268694" cy="31919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560000">
              <a:off x="4125931" y="5900571"/>
              <a:ext cx="1268694" cy="3191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87478" y="4983261"/>
            <a:ext cx="785118" cy="319193"/>
            <a:chOff x="7587478" y="4983261"/>
            <a:chExt cx="785118" cy="31919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87478" y="4983261"/>
              <a:ext cx="785118" cy="3191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595675" y="4967605"/>
            <a:ext cx="785118" cy="319193"/>
            <a:chOff x="10595675" y="4967605"/>
            <a:chExt cx="785118" cy="31919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95675" y="4967605"/>
              <a:ext cx="785118" cy="3191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642012" y="4983261"/>
            <a:ext cx="785118" cy="319193"/>
            <a:chOff x="13642012" y="4983261"/>
            <a:chExt cx="785118" cy="31919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42012" y="4983261"/>
              <a:ext cx="785118" cy="3191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0"/>
            <a:ext cx="19862434" cy="11390476"/>
            <a:chOff x="-761905" y="0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0"/>
              <a:ext cx="19862434" cy="11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8763" y="4583783"/>
            <a:ext cx="6470019" cy="69914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3"/>
            <a:ext cx="8046958" cy="1901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231" y="495050"/>
            <a:ext cx="16136176" cy="2965988"/>
            <a:chOff x="876231" y="495050"/>
            <a:chExt cx="16136176" cy="29659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93797" y="641242"/>
              <a:ext cx="2118610" cy="2819796"/>
              <a:chOff x="14893797" y="641242"/>
              <a:chExt cx="2118610" cy="281979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57607" y="913774"/>
                <a:ext cx="2261927" cy="2655832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15990476" y="641242"/>
                <a:ext cx="1021930" cy="207238"/>
                <a:chOff x="15990476" y="641242"/>
                <a:chExt cx="1021930" cy="20723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990476" y="641242"/>
                  <a:ext cx="1021930" cy="2072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876231" y="495050"/>
              <a:ext cx="2967357" cy="761905"/>
              <a:chOff x="876231" y="495050"/>
              <a:chExt cx="2967357" cy="76190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22597" y="508367"/>
                <a:ext cx="1910618" cy="74865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876231" y="495050"/>
                <a:ext cx="754358" cy="754358"/>
                <a:chOff x="876231" y="495050"/>
                <a:chExt cx="754358" cy="75435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76231" y="495050"/>
                  <a:ext cx="754358" cy="75435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0"/>
            <a:ext cx="19862434" cy="11390476"/>
            <a:chOff x="-761905" y="0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0"/>
              <a:ext cx="19862434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705" y="1643534"/>
            <a:ext cx="3031938" cy="9778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77608" y="5357869"/>
            <a:ext cx="2152381" cy="2331624"/>
            <a:chOff x="1877608" y="5357869"/>
            <a:chExt cx="2152381" cy="23316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77608" y="5357869"/>
              <a:ext cx="2150679" cy="2150679"/>
              <a:chOff x="1877608" y="5357869"/>
              <a:chExt cx="2150679" cy="21506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77608" y="5357869"/>
                <a:ext cx="2150679" cy="21506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0274" y="7099032"/>
              <a:ext cx="1765855" cy="761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0519" y="2596221"/>
            <a:ext cx="2354295" cy="2404911"/>
            <a:chOff x="1770519" y="2596221"/>
            <a:chExt cx="2354295" cy="24049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827662" y="2596221"/>
              <a:ext cx="2229676" cy="2229676"/>
              <a:chOff x="1827662" y="2596221"/>
              <a:chExt cx="2229676" cy="22296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27662" y="2596221"/>
                <a:ext cx="2229676" cy="222967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3378" y="4410672"/>
              <a:ext cx="2530175" cy="7618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86969" y="4044320"/>
            <a:ext cx="2480222" cy="2608050"/>
            <a:chOff x="5186969" y="4044320"/>
            <a:chExt cx="2480222" cy="26080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69517" y="4044320"/>
              <a:ext cx="1915127" cy="1915127"/>
              <a:chOff x="5469517" y="4044320"/>
              <a:chExt cx="1915127" cy="19151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69517" y="4044320"/>
                <a:ext cx="1915127" cy="191512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9828" y="6061909"/>
              <a:ext cx="2695041" cy="7618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48787" y="4034796"/>
            <a:ext cx="2480222" cy="2608840"/>
            <a:chOff x="8248787" y="4034796"/>
            <a:chExt cx="2480222" cy="26088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531334" y="4034796"/>
              <a:ext cx="1915127" cy="1915127"/>
              <a:chOff x="8531334" y="4034796"/>
              <a:chExt cx="1915127" cy="191512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31334" y="4034796"/>
                <a:ext cx="1915127" cy="1915127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91645" y="6061909"/>
              <a:ext cx="2675021" cy="761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35700" y="4034796"/>
            <a:ext cx="2480222" cy="2630952"/>
            <a:chOff x="11235700" y="4034796"/>
            <a:chExt cx="2480222" cy="26309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358194" y="4034796"/>
              <a:ext cx="2235235" cy="1978399"/>
              <a:chOff x="11358194" y="4034796"/>
              <a:chExt cx="2235235" cy="197839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358194" y="4034796"/>
                <a:ext cx="2235235" cy="197839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8559" y="6084021"/>
              <a:ext cx="2328905" cy="7618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34973" y="3821974"/>
            <a:ext cx="2480222" cy="2837039"/>
            <a:chOff x="14034973" y="3821974"/>
            <a:chExt cx="2480222" cy="283703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631809" y="3821974"/>
              <a:ext cx="1286548" cy="2312012"/>
              <a:chOff x="14631809" y="3821974"/>
              <a:chExt cx="1286548" cy="231201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631809" y="3821974"/>
                <a:ext cx="1286548" cy="231201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77832" y="6077286"/>
              <a:ext cx="2454275" cy="7618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37237" y="3919427"/>
            <a:ext cx="1268694" cy="319193"/>
            <a:chOff x="4037237" y="3919427"/>
            <a:chExt cx="1268694" cy="3191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860000">
              <a:off x="4037237" y="3919427"/>
              <a:ext cx="1268694" cy="31919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125931" y="5900571"/>
            <a:ext cx="1268694" cy="319193"/>
            <a:chOff x="4125931" y="5900571"/>
            <a:chExt cx="1268694" cy="31919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560000">
              <a:off x="4125931" y="5900571"/>
              <a:ext cx="1268694" cy="3191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87478" y="4983261"/>
            <a:ext cx="785118" cy="319193"/>
            <a:chOff x="7587478" y="4983261"/>
            <a:chExt cx="785118" cy="31919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87478" y="4983261"/>
              <a:ext cx="785118" cy="3191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595675" y="4967605"/>
            <a:ext cx="785118" cy="319193"/>
            <a:chOff x="10595675" y="4967605"/>
            <a:chExt cx="785118" cy="31919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95675" y="4967605"/>
              <a:ext cx="785118" cy="3191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642012" y="4983261"/>
            <a:ext cx="785118" cy="319193"/>
            <a:chOff x="13642012" y="4983261"/>
            <a:chExt cx="785118" cy="31919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42012" y="4983261"/>
              <a:ext cx="785118" cy="31919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728838" y="3444632"/>
            <a:ext cx="3107543" cy="3415498"/>
            <a:chOff x="13728838" y="3444632"/>
            <a:chExt cx="3107543" cy="341549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728838" y="3444632"/>
              <a:ext cx="3107543" cy="3415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3929" y="2095757"/>
            <a:ext cx="3031942" cy="9778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2819" y="2904481"/>
            <a:ext cx="4684971" cy="61002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7000" y="3727276"/>
            <a:ext cx="7220842" cy="13008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6231" y="8387719"/>
            <a:ext cx="9402252" cy="787293"/>
            <a:chOff x="876231" y="8387719"/>
            <a:chExt cx="9402252" cy="7872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824896" y="7994072"/>
              <a:ext cx="18804505" cy="1574586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231" y="8387719"/>
              <a:ext cx="9402252" cy="7872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7869" y="8483941"/>
            <a:ext cx="9378727" cy="6226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36646" y="6723475"/>
            <a:ext cx="4301486" cy="5135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63849" y="2052669"/>
            <a:ext cx="4232110" cy="8474504"/>
            <a:chOff x="11663849" y="2052669"/>
            <a:chExt cx="4232110" cy="84745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63849" y="2052669"/>
              <a:ext cx="4232110" cy="8474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19054" y="5498594"/>
            <a:ext cx="9559429" cy="1703117"/>
            <a:chOff x="719054" y="5498594"/>
            <a:chExt cx="9559429" cy="170311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381836" y="5498594"/>
              <a:ext cx="1703117" cy="1703117"/>
              <a:chOff x="3381836" y="5498594"/>
              <a:chExt cx="1703117" cy="170311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381836" y="5498594"/>
                <a:ext cx="1703117" cy="170311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013790" y="5498594"/>
              <a:ext cx="1703117" cy="1703117"/>
              <a:chOff x="6013790" y="5498594"/>
              <a:chExt cx="1703117" cy="170311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013790" y="5498594"/>
                <a:ext cx="1703117" cy="17031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575366" y="5498594"/>
              <a:ext cx="1703117" cy="1703117"/>
              <a:chOff x="8575366" y="5498594"/>
              <a:chExt cx="1703117" cy="170311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575366" y="5498594"/>
                <a:ext cx="1703117" cy="170311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19054" y="5498594"/>
              <a:ext cx="1703117" cy="1703117"/>
              <a:chOff x="719054" y="5498594"/>
              <a:chExt cx="1703117" cy="1703117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719054" y="5498594"/>
                <a:ext cx="1703117" cy="1703117"/>
                <a:chOff x="719054" y="5498594"/>
                <a:chExt cx="1703117" cy="1703117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19054" y="5498594"/>
                  <a:ext cx="1703117" cy="1703117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67383" y="6099545"/>
                <a:ext cx="1157079" cy="59577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26719" y="6118593"/>
              <a:ext cx="1157079" cy="59577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62112" y="5928116"/>
              <a:ext cx="1157079" cy="948923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27461" y="5928116"/>
              <a:ext cx="1295486" cy="948923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2422170" y="5871075"/>
              <a:ext cx="958156" cy="958156"/>
              <a:chOff x="2422170" y="5871075"/>
              <a:chExt cx="958156" cy="95815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422170" y="5871075"/>
                <a:ext cx="958156" cy="95815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074938" y="5871075"/>
              <a:ext cx="958156" cy="958156"/>
              <a:chOff x="5074938" y="5871075"/>
              <a:chExt cx="958156" cy="958156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5074938" y="5871075"/>
                <a:ext cx="958156" cy="95815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830978" y="6190599"/>
              <a:ext cx="677917" cy="137475"/>
              <a:chOff x="7830978" y="6190599"/>
              <a:chExt cx="677917" cy="13747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830978" y="6190599"/>
                <a:ext cx="677917" cy="137475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7829074" y="6369647"/>
              <a:ext cx="677917" cy="137475"/>
              <a:chOff x="7829074" y="6369647"/>
              <a:chExt cx="677917" cy="137475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829074" y="6369647"/>
                <a:ext cx="677917" cy="1374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5705" y="1643534"/>
            <a:ext cx="3031939" cy="9778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9049" y="1849649"/>
            <a:ext cx="9853011" cy="4825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2601" y="7262944"/>
            <a:ext cx="4027875" cy="90449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5934" y="6565468"/>
            <a:ext cx="2617547" cy="634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88792" y="8165192"/>
            <a:ext cx="4101182" cy="763922"/>
            <a:chOff x="3788792" y="8165192"/>
            <a:chExt cx="4101182" cy="7639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8792" y="8165192"/>
              <a:ext cx="4101182" cy="7639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54507" y="8333889"/>
            <a:ext cx="3960529" cy="45713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41334" y="7268249"/>
            <a:ext cx="3711255" cy="482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36382" y="6570772"/>
            <a:ext cx="2723420" cy="634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58431" y="8168352"/>
            <a:ext cx="3828571" cy="713143"/>
            <a:chOff x="10458431" y="8168352"/>
            <a:chExt cx="3828571" cy="713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58431" y="8168352"/>
              <a:ext cx="3828571" cy="713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19200" y="8251800"/>
            <a:ext cx="2407966" cy="6100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4836412" y="2815407"/>
            <a:ext cx="2014435" cy="3620073"/>
            <a:chOff x="4836412" y="2815407"/>
            <a:chExt cx="2014435" cy="362007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36412" y="2815407"/>
              <a:ext cx="2014435" cy="36200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37044" y="2811187"/>
            <a:ext cx="2014435" cy="3620073"/>
            <a:chOff x="11337044" y="2811187"/>
            <a:chExt cx="2014435" cy="36200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37044" y="2811187"/>
              <a:ext cx="2014435" cy="36200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5705" y="1643534"/>
            <a:ext cx="3031939" cy="9778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9049" y="1849647"/>
            <a:ext cx="7486441" cy="48252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3582" y="7215325"/>
            <a:ext cx="4221406" cy="48252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74519" y="6517849"/>
            <a:ext cx="2806923" cy="6349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79771" y="8117573"/>
            <a:ext cx="4101182" cy="763922"/>
            <a:chOff x="1879771" y="8117573"/>
            <a:chExt cx="4101182" cy="7639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771" y="8117573"/>
              <a:ext cx="4101182" cy="7639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6877" y="8208400"/>
            <a:ext cx="2585942" cy="6100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81068" y="7224849"/>
            <a:ext cx="4135998" cy="482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76192" y="6527372"/>
            <a:ext cx="2902940" cy="6349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17258" y="8124952"/>
            <a:ext cx="3828571" cy="713143"/>
            <a:chOff x="7117258" y="8124952"/>
            <a:chExt cx="3828571" cy="713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17258" y="8124952"/>
              <a:ext cx="3828571" cy="713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78058" y="8208400"/>
            <a:ext cx="2262559" cy="6100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06668" y="7224849"/>
            <a:ext cx="2779296" cy="48252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88668" y="6527372"/>
            <a:ext cx="2470248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48802" y="8124952"/>
            <a:ext cx="3828571" cy="713143"/>
            <a:chOff x="12348802" y="8124952"/>
            <a:chExt cx="3828571" cy="713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48802" y="8124952"/>
              <a:ext cx="3828571" cy="713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09581" y="8208400"/>
            <a:ext cx="2262559" cy="6100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822630" y="2767788"/>
            <a:ext cx="2014435" cy="3620073"/>
            <a:chOff x="2822630" y="2767788"/>
            <a:chExt cx="2014435" cy="36200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22630" y="2767788"/>
              <a:ext cx="2014435" cy="36200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76824" y="2767788"/>
            <a:ext cx="2014435" cy="3620073"/>
            <a:chOff x="8176824" y="2767788"/>
            <a:chExt cx="2014435" cy="362007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76824" y="2767788"/>
              <a:ext cx="2014435" cy="36200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207979" y="2767788"/>
            <a:ext cx="2014435" cy="3620073"/>
            <a:chOff x="13207979" y="2767788"/>
            <a:chExt cx="2014435" cy="36200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07979" y="2767788"/>
              <a:ext cx="2014435" cy="36200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2695" y="-8555401"/>
            <a:ext cx="5885965" cy="20558169"/>
            <a:chOff x="5482695" y="-8555401"/>
            <a:chExt cx="5885965" cy="20558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482695" y="-8555401"/>
              <a:ext cx="5885965" cy="20558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91606" y="8087859"/>
            <a:ext cx="504116" cy="456300"/>
            <a:chOff x="3491606" y="8087859"/>
            <a:chExt cx="504116" cy="4563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491606" y="8087859"/>
              <a:ext cx="504116" cy="4563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289993" y="8111439"/>
            <a:ext cx="504116" cy="456300"/>
            <a:chOff x="14289993" y="8111439"/>
            <a:chExt cx="504116" cy="4563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9993" y="8111439"/>
              <a:ext cx="504116" cy="4563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59665" y="5666135"/>
            <a:ext cx="9305103" cy="116670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29710" y="6552824"/>
            <a:ext cx="3846733" cy="7278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35343" y="1540429"/>
            <a:ext cx="6118454" cy="4497759"/>
            <a:chOff x="6135343" y="1540429"/>
            <a:chExt cx="6118454" cy="44977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3440" y="1058526"/>
              <a:ext cx="6343706" cy="642536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56999" y="3159590"/>
              <a:ext cx="2311195" cy="30306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23936" y="8258182"/>
            <a:ext cx="9446435" cy="5079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2597" y="508367"/>
            <a:ext cx="1910618" cy="7486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6231" y="495050"/>
            <a:ext cx="754358" cy="754358"/>
            <a:chOff x="876231" y="495050"/>
            <a:chExt cx="754358" cy="7543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6231" y="495050"/>
              <a:ext cx="754358" cy="7543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313825"/>
            <a:chOff x="-1104762" y="-113825"/>
            <a:chExt cx="20126514" cy="7313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104762" y="-113825"/>
              <a:ext cx="20126514" cy="73138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1144" y="4583783"/>
            <a:ext cx="6470019" cy="69914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3"/>
            <a:ext cx="5987810" cy="1901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231" y="495050"/>
            <a:ext cx="16136176" cy="2965988"/>
            <a:chOff x="876231" y="495050"/>
            <a:chExt cx="16136176" cy="29659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93797" y="641242"/>
              <a:ext cx="2118610" cy="2819796"/>
              <a:chOff x="14893797" y="641242"/>
              <a:chExt cx="2118610" cy="281979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57607" y="913774"/>
                <a:ext cx="2261927" cy="2655832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15990476" y="641242"/>
                <a:ext cx="1021930" cy="207238"/>
                <a:chOff x="15990476" y="641242"/>
                <a:chExt cx="1021930" cy="20723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990476" y="641242"/>
                  <a:ext cx="1021930" cy="2072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876231" y="495050"/>
              <a:ext cx="2967357" cy="761905"/>
              <a:chOff x="876231" y="495050"/>
              <a:chExt cx="2967357" cy="76190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22597" y="508367"/>
                <a:ext cx="1910618" cy="74865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876231" y="495050"/>
                <a:ext cx="754358" cy="754358"/>
                <a:chOff x="876231" y="495050"/>
                <a:chExt cx="754358" cy="75435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76231" y="495050"/>
                  <a:ext cx="754358" cy="75435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0"/>
            <a:ext cx="19862434" cy="11390476"/>
            <a:chOff x="-761905" y="0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0"/>
              <a:ext cx="19862434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705" y="1643534"/>
            <a:ext cx="3031938" cy="9778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77608" y="5357869"/>
            <a:ext cx="2152381" cy="2331624"/>
            <a:chOff x="1877608" y="5357869"/>
            <a:chExt cx="2152381" cy="23316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77608" y="5357869"/>
              <a:ext cx="2150679" cy="2150679"/>
              <a:chOff x="1877608" y="5357869"/>
              <a:chExt cx="2150679" cy="21506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77608" y="5357869"/>
                <a:ext cx="2150679" cy="21506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0274" y="7099032"/>
              <a:ext cx="1765855" cy="761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0519" y="2596221"/>
            <a:ext cx="2354295" cy="2404911"/>
            <a:chOff x="1770519" y="2596221"/>
            <a:chExt cx="2354295" cy="24049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827662" y="2596221"/>
              <a:ext cx="2229676" cy="2229676"/>
              <a:chOff x="1827662" y="2596221"/>
              <a:chExt cx="2229676" cy="22296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27662" y="2596221"/>
                <a:ext cx="2229676" cy="222967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3378" y="4410672"/>
              <a:ext cx="2530175" cy="7618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86969" y="4044320"/>
            <a:ext cx="2480222" cy="2608050"/>
            <a:chOff x="5186969" y="4044320"/>
            <a:chExt cx="2480222" cy="26080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69517" y="4044320"/>
              <a:ext cx="1915127" cy="1915127"/>
              <a:chOff x="5469517" y="4044320"/>
              <a:chExt cx="1915127" cy="19151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69517" y="4044320"/>
                <a:ext cx="1915127" cy="191512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9828" y="6061909"/>
              <a:ext cx="2695041" cy="7618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48787" y="4034796"/>
            <a:ext cx="2480222" cy="2608840"/>
            <a:chOff x="8248787" y="4034796"/>
            <a:chExt cx="2480222" cy="26088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531334" y="4034796"/>
              <a:ext cx="1915127" cy="1915127"/>
              <a:chOff x="8531334" y="4034796"/>
              <a:chExt cx="1915127" cy="191512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31334" y="4034796"/>
                <a:ext cx="1915127" cy="1915127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91645" y="6061909"/>
              <a:ext cx="2675021" cy="761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35700" y="4034796"/>
            <a:ext cx="2480222" cy="2630952"/>
            <a:chOff x="11235700" y="4034796"/>
            <a:chExt cx="2480222" cy="26309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358194" y="4034796"/>
              <a:ext cx="2235235" cy="1978399"/>
              <a:chOff x="11358194" y="4034796"/>
              <a:chExt cx="2235235" cy="197839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358194" y="4034796"/>
                <a:ext cx="2235235" cy="197839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8559" y="6084021"/>
              <a:ext cx="2328905" cy="7618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34973" y="3821974"/>
            <a:ext cx="2480222" cy="2837039"/>
            <a:chOff x="14034973" y="3821974"/>
            <a:chExt cx="2480222" cy="283703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631809" y="3821974"/>
              <a:ext cx="1286548" cy="2312012"/>
              <a:chOff x="14631809" y="3821974"/>
              <a:chExt cx="1286548" cy="231201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631809" y="3821974"/>
                <a:ext cx="1286548" cy="231201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77832" y="6077286"/>
              <a:ext cx="2454275" cy="7618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37237" y="3919427"/>
            <a:ext cx="1268694" cy="319193"/>
            <a:chOff x="4037237" y="3919427"/>
            <a:chExt cx="1268694" cy="3191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860000">
              <a:off x="4037237" y="3919427"/>
              <a:ext cx="1268694" cy="31919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125931" y="5900571"/>
            <a:ext cx="1268694" cy="319193"/>
            <a:chOff x="4125931" y="5900571"/>
            <a:chExt cx="1268694" cy="31919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560000">
              <a:off x="4125931" y="5900571"/>
              <a:ext cx="1268694" cy="3191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87478" y="4983261"/>
            <a:ext cx="785118" cy="319193"/>
            <a:chOff x="7587478" y="4983261"/>
            <a:chExt cx="785118" cy="31919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87478" y="4983261"/>
              <a:ext cx="785118" cy="3191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595675" y="4967605"/>
            <a:ext cx="785118" cy="319193"/>
            <a:chOff x="10595675" y="4967605"/>
            <a:chExt cx="785118" cy="31919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95675" y="4967605"/>
              <a:ext cx="785118" cy="3191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642012" y="4983261"/>
            <a:ext cx="785118" cy="319193"/>
            <a:chOff x="13642012" y="4983261"/>
            <a:chExt cx="785118" cy="31919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42012" y="4983261"/>
              <a:ext cx="785118" cy="31919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52775" y="2878110"/>
            <a:ext cx="3202047" cy="2189689"/>
            <a:chOff x="1352775" y="2878110"/>
            <a:chExt cx="3202047" cy="21896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2775" y="2878110"/>
              <a:ext cx="3202047" cy="2189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1101" y="546902"/>
            <a:ext cx="142262" cy="4764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705" y="1643534"/>
            <a:ext cx="2124267" cy="97789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9081" y="6960278"/>
            <a:ext cx="3573774" cy="4887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73169" y="3265785"/>
            <a:ext cx="2579044" cy="2579044"/>
            <a:chOff x="2473169" y="3265785"/>
            <a:chExt cx="2579044" cy="25790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3169" y="3265785"/>
              <a:ext cx="2579044" cy="257904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1682" y="6224713"/>
            <a:ext cx="2268569" cy="6430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00231" y="6960279"/>
            <a:ext cx="3748322" cy="4887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0103" y="6224370"/>
            <a:ext cx="2417761" cy="6430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43725" y="3265438"/>
            <a:ext cx="2598337" cy="2598337"/>
            <a:chOff x="7843725" y="3265438"/>
            <a:chExt cx="2598337" cy="2598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3725" y="3265438"/>
              <a:ext cx="2598337" cy="259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80229" y="3974270"/>
            <a:ext cx="1364923" cy="1162073"/>
            <a:chOff x="3080229" y="3974270"/>
            <a:chExt cx="1364923" cy="116207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80229" y="3974270"/>
              <a:ext cx="1364923" cy="11620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59049" y="1849649"/>
            <a:ext cx="7256999" cy="4825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2774" y="6960279"/>
            <a:ext cx="4161279" cy="4887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76899" y="3265785"/>
            <a:ext cx="2579044" cy="2579044"/>
            <a:chOff x="13376899" y="3265785"/>
            <a:chExt cx="2579044" cy="25790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76899" y="3265785"/>
              <a:ext cx="2579044" cy="257904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45389" y="6224713"/>
            <a:ext cx="2119378" cy="64306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628751" y="3764724"/>
            <a:ext cx="2075335" cy="1549764"/>
            <a:chOff x="13628751" y="3764724"/>
            <a:chExt cx="2075335" cy="15497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628751" y="3764724"/>
              <a:ext cx="2075335" cy="15497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19893" y="3780505"/>
            <a:ext cx="1264547" cy="1549604"/>
            <a:chOff x="8519893" y="3780505"/>
            <a:chExt cx="1264547" cy="154960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9893" y="3780505"/>
              <a:ext cx="1264547" cy="15496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512496" y="-3689679"/>
            <a:ext cx="4819048" cy="25417452"/>
            <a:chOff x="4512496" y="-3689679"/>
            <a:chExt cx="4819048" cy="2541745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4512496" y="-3689679"/>
              <a:ext cx="4819048" cy="25417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38095" y="641242"/>
            <a:ext cx="1021930" cy="207238"/>
            <a:chOff x="16038095" y="641242"/>
            <a:chExt cx="1021930" cy="207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8095" y="641242"/>
              <a:ext cx="1021930" cy="207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705" y="2786391"/>
            <a:ext cx="2124273" cy="9779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3296" y="3667591"/>
            <a:ext cx="4038208" cy="6100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2858" y="4607020"/>
            <a:ext cx="6622889" cy="9044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60224" y="-438095"/>
            <a:ext cx="7104589" cy="5328442"/>
            <a:chOff x="8560224" y="-438095"/>
            <a:chExt cx="7104589" cy="53284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0224" y="-438095"/>
              <a:ext cx="7104589" cy="53284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60224" y="5166796"/>
            <a:ext cx="7104589" cy="5328442"/>
            <a:chOff x="8560224" y="5166796"/>
            <a:chExt cx="7104589" cy="53284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0224" y="5166796"/>
              <a:ext cx="7104589" cy="53284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2313" y="6942857"/>
            <a:ext cx="600765" cy="600765"/>
            <a:chOff x="1382313" y="6942857"/>
            <a:chExt cx="600765" cy="60076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82313" y="6942857"/>
              <a:ext cx="600765" cy="600765"/>
              <a:chOff x="1382313" y="6942857"/>
              <a:chExt cx="600765" cy="60076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81930" y="6642475"/>
                <a:ext cx="1201530" cy="1201530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2313" y="6942857"/>
                <a:ext cx="600765" cy="60076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7187" y="7006599"/>
              <a:ext cx="545381" cy="54778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04258" y="6950239"/>
            <a:ext cx="1256086" cy="5841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2313" y="7801681"/>
            <a:ext cx="600765" cy="600765"/>
            <a:chOff x="1382313" y="7801681"/>
            <a:chExt cx="600765" cy="60076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82313" y="7801681"/>
              <a:ext cx="600765" cy="600765"/>
              <a:chOff x="1382313" y="7801681"/>
              <a:chExt cx="600765" cy="60076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81930" y="7501298"/>
                <a:ext cx="1201530" cy="1201530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82313" y="7801681"/>
                <a:ext cx="600765" cy="60076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7187" y="7865422"/>
              <a:ext cx="545381" cy="54778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04258" y="7823334"/>
            <a:ext cx="1285164" cy="58411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86591" y="7007020"/>
            <a:ext cx="3260144" cy="48252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186591" y="7861068"/>
            <a:ext cx="3322886" cy="48252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-180952"/>
            <a:ext cx="19862434" cy="11390476"/>
            <a:chOff x="-761905" y="-180952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-180952"/>
              <a:ext cx="19862434" cy="11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88788" y="4583788"/>
            <a:ext cx="6470017" cy="69914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3"/>
            <a:ext cx="4410784" cy="11936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231" y="495050"/>
            <a:ext cx="16136176" cy="2965988"/>
            <a:chOff x="876231" y="495050"/>
            <a:chExt cx="16136176" cy="29659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93797" y="641242"/>
              <a:ext cx="2118610" cy="2819796"/>
              <a:chOff x="14893797" y="641242"/>
              <a:chExt cx="2118610" cy="281979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57607" y="913774"/>
                <a:ext cx="2261927" cy="2655832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15990476" y="641242"/>
                <a:ext cx="1021930" cy="207238"/>
                <a:chOff x="15990476" y="641242"/>
                <a:chExt cx="1021930" cy="20723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990476" y="641242"/>
                  <a:ext cx="1021930" cy="2072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876231" y="495050"/>
              <a:ext cx="2967357" cy="761905"/>
              <a:chOff x="876231" y="495050"/>
              <a:chExt cx="2967357" cy="76190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22597" y="508367"/>
                <a:ext cx="1910618" cy="74865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876231" y="495050"/>
                <a:ext cx="754358" cy="754358"/>
                <a:chOff x="876231" y="495050"/>
                <a:chExt cx="754358" cy="75435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76231" y="495050"/>
                  <a:ext cx="754358" cy="75435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0"/>
            <a:ext cx="19862434" cy="11390476"/>
            <a:chOff x="-761905" y="0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0"/>
              <a:ext cx="19862434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705" y="1643534"/>
            <a:ext cx="2124267" cy="9778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77608" y="5357869"/>
            <a:ext cx="2152381" cy="2331624"/>
            <a:chOff x="1877608" y="5357869"/>
            <a:chExt cx="2152381" cy="23316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77608" y="5357869"/>
              <a:ext cx="2150679" cy="2150679"/>
              <a:chOff x="1877608" y="5357869"/>
              <a:chExt cx="2150679" cy="21506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77608" y="5357869"/>
                <a:ext cx="2150679" cy="21506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0274" y="7099032"/>
              <a:ext cx="1765855" cy="761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0519" y="2596221"/>
            <a:ext cx="2354295" cy="2404911"/>
            <a:chOff x="1770519" y="2596221"/>
            <a:chExt cx="2354295" cy="24049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827662" y="2596221"/>
              <a:ext cx="2229676" cy="2229676"/>
              <a:chOff x="1827662" y="2596221"/>
              <a:chExt cx="2229676" cy="22296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27662" y="2596221"/>
                <a:ext cx="2229676" cy="222967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3378" y="4410672"/>
              <a:ext cx="2530175" cy="7618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86969" y="4044320"/>
            <a:ext cx="2480222" cy="2608050"/>
            <a:chOff x="5186969" y="4044320"/>
            <a:chExt cx="2480222" cy="26080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69517" y="4044320"/>
              <a:ext cx="1915127" cy="1915127"/>
              <a:chOff x="5469517" y="4044320"/>
              <a:chExt cx="1915127" cy="19151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69517" y="4044320"/>
                <a:ext cx="1915127" cy="191512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9828" y="6061909"/>
              <a:ext cx="2695041" cy="7618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48787" y="4034796"/>
            <a:ext cx="2480222" cy="2608840"/>
            <a:chOff x="8248787" y="4034796"/>
            <a:chExt cx="2480222" cy="26088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531334" y="4034796"/>
              <a:ext cx="1915127" cy="1915127"/>
              <a:chOff x="8531334" y="4034796"/>
              <a:chExt cx="1915127" cy="191512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31334" y="4034796"/>
                <a:ext cx="1915127" cy="1915127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91645" y="6061909"/>
              <a:ext cx="2675021" cy="761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35700" y="4034796"/>
            <a:ext cx="2480222" cy="2630952"/>
            <a:chOff x="11235700" y="4034796"/>
            <a:chExt cx="2480222" cy="26309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358194" y="4034796"/>
              <a:ext cx="2235235" cy="1978399"/>
              <a:chOff x="11358194" y="4034796"/>
              <a:chExt cx="2235235" cy="197839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358194" y="4034796"/>
                <a:ext cx="2235235" cy="197839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8559" y="6084021"/>
              <a:ext cx="2328905" cy="7618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34973" y="3821974"/>
            <a:ext cx="2480222" cy="2837039"/>
            <a:chOff x="14034973" y="3821974"/>
            <a:chExt cx="2480222" cy="283703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631809" y="3821974"/>
              <a:ext cx="1286548" cy="2312012"/>
              <a:chOff x="14631809" y="3821974"/>
              <a:chExt cx="1286548" cy="231201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631809" y="3821974"/>
                <a:ext cx="1286548" cy="231201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77832" y="6077286"/>
              <a:ext cx="2454275" cy="7618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37237" y="3919427"/>
            <a:ext cx="1268694" cy="319193"/>
            <a:chOff x="4037237" y="3919427"/>
            <a:chExt cx="1268694" cy="3191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860000">
              <a:off x="4037237" y="3919427"/>
              <a:ext cx="1268694" cy="31919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125931" y="5900571"/>
            <a:ext cx="1268694" cy="319193"/>
            <a:chOff x="4125931" y="5900571"/>
            <a:chExt cx="1268694" cy="31919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560000">
              <a:off x="4125931" y="5900571"/>
              <a:ext cx="1268694" cy="3191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87478" y="4983261"/>
            <a:ext cx="785118" cy="319193"/>
            <a:chOff x="7587478" y="4983261"/>
            <a:chExt cx="785118" cy="31919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87478" y="4983261"/>
              <a:ext cx="785118" cy="3191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595675" y="4967605"/>
            <a:ext cx="785118" cy="319193"/>
            <a:chOff x="10595675" y="4967605"/>
            <a:chExt cx="785118" cy="31919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95675" y="4967605"/>
              <a:ext cx="785118" cy="3191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642012" y="4983261"/>
            <a:ext cx="785118" cy="319193"/>
            <a:chOff x="13642012" y="4983261"/>
            <a:chExt cx="785118" cy="31919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42012" y="4983261"/>
              <a:ext cx="785118" cy="31919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52775" y="5538821"/>
            <a:ext cx="3202047" cy="2189689"/>
            <a:chOff x="1352775" y="5538821"/>
            <a:chExt cx="3202047" cy="218968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52775" y="5538821"/>
              <a:ext cx="3202047" cy="2189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31101" y="546902"/>
            <a:ext cx="142262" cy="4764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705" y="1643534"/>
            <a:ext cx="2252465" cy="9778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12059" y="3110690"/>
            <a:ext cx="10661596" cy="4021898"/>
            <a:chOff x="3812059" y="3110690"/>
            <a:chExt cx="10661596" cy="402189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5870" y="6758293"/>
              <a:ext cx="3848845" cy="482528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4589496" y="3110690"/>
              <a:ext cx="2546310" cy="2546310"/>
              <a:chOff x="4589496" y="3110690"/>
              <a:chExt cx="2546310" cy="25463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9496" y="3110690"/>
                <a:ext cx="2546310" cy="25463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9681" y="6032065"/>
              <a:ext cx="2092479" cy="634907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5190759" y="3673852"/>
              <a:ext cx="1248548" cy="1419985"/>
              <a:chOff x="5190759" y="3673852"/>
              <a:chExt cx="1248548" cy="141998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90759" y="3673852"/>
                <a:ext cx="1248548" cy="1419985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8989" y="6758629"/>
              <a:ext cx="3813062" cy="482528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39065" y="6032065"/>
              <a:ext cx="2092479" cy="6349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111738" y="3110690"/>
              <a:ext cx="2565357" cy="2565357"/>
              <a:chOff x="11111738" y="3110690"/>
              <a:chExt cx="2565357" cy="25653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111738" y="3110690"/>
                <a:ext cx="2565357" cy="25653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670961" y="3548687"/>
              <a:ext cx="1446911" cy="1670316"/>
              <a:chOff x="11670961" y="3548687"/>
              <a:chExt cx="1446911" cy="16703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670961" y="3548687"/>
                <a:ext cx="1446911" cy="167031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4512496" y="-3689679"/>
            <a:ext cx="4819048" cy="25417452"/>
            <a:chOff x="4512496" y="-3689679"/>
            <a:chExt cx="4819048" cy="254174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512496" y="-3689679"/>
              <a:ext cx="4819048" cy="254174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259049" y="1849649"/>
            <a:ext cx="3996776" cy="48252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313825"/>
            <a:chOff x="-1104762" y="-113825"/>
            <a:chExt cx="20126514" cy="73138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1104762" y="-113825"/>
              <a:ext cx="20126514" cy="73138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1169" y="4583788"/>
            <a:ext cx="6470017" cy="69914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526" y="7523993"/>
            <a:ext cx="6939177" cy="1901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231" y="495050"/>
            <a:ext cx="16136176" cy="2965988"/>
            <a:chOff x="876231" y="495050"/>
            <a:chExt cx="16136176" cy="29659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893797" y="641242"/>
              <a:ext cx="2118610" cy="2819796"/>
              <a:chOff x="14893797" y="641242"/>
              <a:chExt cx="2118610" cy="2819796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57607" y="913774"/>
                <a:ext cx="2261927" cy="2655832"/>
              </a:xfrm>
              <a:prstGeom prst="rect">
                <a:avLst/>
              </a:prstGeom>
            </p:spPr>
          </p:pic>
          <p:grpSp>
            <p:nvGrpSpPr>
              <p:cNvPr id="1004" name="그룹 1004"/>
              <p:cNvGrpSpPr/>
              <p:nvPr/>
            </p:nvGrpSpPr>
            <p:grpSpPr>
              <a:xfrm>
                <a:off x="15990476" y="641242"/>
                <a:ext cx="1021930" cy="207238"/>
                <a:chOff x="15990476" y="641242"/>
                <a:chExt cx="1021930" cy="207238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990476" y="641242"/>
                  <a:ext cx="1021930" cy="2072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876231" y="495050"/>
              <a:ext cx="2967357" cy="761905"/>
              <a:chOff x="876231" y="495050"/>
              <a:chExt cx="2967357" cy="76190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722597" y="508367"/>
                <a:ext cx="1910618" cy="748650"/>
              </a:xfrm>
              <a:prstGeom prst="rect">
                <a:avLst/>
              </a:prstGeom>
            </p:spPr>
          </p:pic>
          <p:grpSp>
            <p:nvGrpSpPr>
              <p:cNvPr id="1006" name="그룹 1006"/>
              <p:cNvGrpSpPr/>
              <p:nvPr/>
            </p:nvGrpSpPr>
            <p:grpSpPr>
              <a:xfrm>
                <a:off x="876231" y="495050"/>
                <a:ext cx="754358" cy="754358"/>
                <a:chOff x="876231" y="495050"/>
                <a:chExt cx="754358" cy="754358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876231" y="495050"/>
                  <a:ext cx="754358" cy="754358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5" y="0"/>
            <a:ext cx="19862434" cy="11390476"/>
            <a:chOff x="-761905" y="0"/>
            <a:chExt cx="19862434" cy="11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761905" y="0"/>
              <a:ext cx="19862434" cy="11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705" y="1643534"/>
            <a:ext cx="3031938" cy="9778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77608" y="5357869"/>
            <a:ext cx="2152381" cy="2331624"/>
            <a:chOff x="1877608" y="5357869"/>
            <a:chExt cx="2152381" cy="233162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77608" y="5357869"/>
              <a:ext cx="2150679" cy="2150679"/>
              <a:chOff x="1877608" y="5357869"/>
              <a:chExt cx="2150679" cy="215067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77608" y="5357869"/>
                <a:ext cx="2150679" cy="215067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40274" y="7099032"/>
              <a:ext cx="1765855" cy="7618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70519" y="2596221"/>
            <a:ext cx="2354295" cy="2404911"/>
            <a:chOff x="1770519" y="2596221"/>
            <a:chExt cx="2354295" cy="24049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827662" y="2596221"/>
              <a:ext cx="2229676" cy="2229676"/>
              <a:chOff x="1827662" y="2596221"/>
              <a:chExt cx="2229676" cy="222967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27662" y="2596221"/>
                <a:ext cx="2229676" cy="222967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3378" y="4410672"/>
              <a:ext cx="2530175" cy="7618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186969" y="4044320"/>
            <a:ext cx="2480222" cy="2608050"/>
            <a:chOff x="5186969" y="4044320"/>
            <a:chExt cx="2480222" cy="26080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69517" y="4044320"/>
              <a:ext cx="1915127" cy="1915127"/>
              <a:chOff x="5469517" y="4044320"/>
              <a:chExt cx="1915127" cy="1915127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469517" y="4044320"/>
                <a:ext cx="1915127" cy="1915127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29828" y="6061909"/>
              <a:ext cx="2695041" cy="7618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48787" y="4034796"/>
            <a:ext cx="2480222" cy="2608840"/>
            <a:chOff x="8248787" y="4034796"/>
            <a:chExt cx="2480222" cy="260884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531334" y="4034796"/>
              <a:ext cx="1915127" cy="1915127"/>
              <a:chOff x="8531334" y="4034796"/>
              <a:chExt cx="1915127" cy="191512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531334" y="4034796"/>
                <a:ext cx="1915127" cy="1915127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91645" y="6061909"/>
              <a:ext cx="2675021" cy="76188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35700" y="4034796"/>
            <a:ext cx="2480222" cy="2630952"/>
            <a:chOff x="11235700" y="4034796"/>
            <a:chExt cx="2480222" cy="263095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1358194" y="4034796"/>
              <a:ext cx="2235235" cy="1978399"/>
              <a:chOff x="11358194" y="4034796"/>
              <a:chExt cx="2235235" cy="1978399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358194" y="4034796"/>
                <a:ext cx="2235235" cy="1978399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8559" y="6084021"/>
              <a:ext cx="2328905" cy="76188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34973" y="3821974"/>
            <a:ext cx="2480222" cy="2837039"/>
            <a:chOff x="14034973" y="3821974"/>
            <a:chExt cx="2480222" cy="283703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631809" y="3821974"/>
              <a:ext cx="1286548" cy="2312012"/>
              <a:chOff x="14631809" y="3821974"/>
              <a:chExt cx="1286548" cy="2312012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631809" y="3821974"/>
                <a:ext cx="1286548" cy="2312012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77832" y="6077286"/>
              <a:ext cx="2454275" cy="7618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037237" y="3919427"/>
            <a:ext cx="1268694" cy="319193"/>
            <a:chOff x="4037237" y="3919427"/>
            <a:chExt cx="1268694" cy="3191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860000">
              <a:off x="4037237" y="3919427"/>
              <a:ext cx="1268694" cy="31919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4125931" y="5900571"/>
            <a:ext cx="1268694" cy="319193"/>
            <a:chOff x="4125931" y="5900571"/>
            <a:chExt cx="1268694" cy="31919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560000">
              <a:off x="4125931" y="5900571"/>
              <a:ext cx="1268694" cy="31919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87478" y="4983261"/>
            <a:ext cx="785118" cy="319193"/>
            <a:chOff x="7587478" y="4983261"/>
            <a:chExt cx="785118" cy="31919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87478" y="4983261"/>
              <a:ext cx="785118" cy="31919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595675" y="4967605"/>
            <a:ext cx="785118" cy="319193"/>
            <a:chOff x="10595675" y="4967605"/>
            <a:chExt cx="785118" cy="31919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595675" y="4967605"/>
              <a:ext cx="785118" cy="319193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642012" y="4983261"/>
            <a:ext cx="785118" cy="319193"/>
            <a:chOff x="13642012" y="4983261"/>
            <a:chExt cx="785118" cy="31919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642012" y="4983261"/>
              <a:ext cx="785118" cy="31919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853214" y="3104321"/>
            <a:ext cx="8940433" cy="4272344"/>
            <a:chOff x="7853214" y="3104321"/>
            <a:chExt cx="8940433" cy="427234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3214" y="3104321"/>
              <a:ext cx="8940433" cy="4272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81576" y="8426111"/>
            <a:ext cx="4061568" cy="756543"/>
            <a:chOff x="12181576" y="8426111"/>
            <a:chExt cx="4061568" cy="7565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1576" y="8426111"/>
              <a:ext cx="4061568" cy="7565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40528" y="8426111"/>
            <a:ext cx="4061568" cy="756543"/>
            <a:chOff x="6940528" y="8426111"/>
            <a:chExt cx="4061568" cy="7565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40528" y="8426111"/>
              <a:ext cx="4061568" cy="7565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05" y="1643534"/>
            <a:ext cx="3031939" cy="9778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2398" y="7326007"/>
            <a:ext cx="4152729" cy="9044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33827" y="6628531"/>
            <a:ext cx="2755321" cy="634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8587" y="8426111"/>
            <a:ext cx="4061568" cy="756543"/>
            <a:chOff x="1838587" y="8426111"/>
            <a:chExt cx="4061568" cy="7565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8587" y="8426111"/>
              <a:ext cx="4061568" cy="75654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35693" y="8538130"/>
            <a:ext cx="2649329" cy="61002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39884" y="7326007"/>
            <a:ext cx="4293691" cy="9044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35007" y="6628531"/>
            <a:ext cx="2987383" cy="63490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36873" y="8538130"/>
            <a:ext cx="2738365" cy="6100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04741" y="7326010"/>
            <a:ext cx="3976672" cy="90449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47484" y="6628531"/>
            <a:ext cx="2428662" cy="63490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49350" y="8538130"/>
            <a:ext cx="2909325" cy="6100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59049" y="1849649"/>
            <a:ext cx="6556776" cy="48252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22630" y="2767788"/>
            <a:ext cx="2014435" cy="3620073"/>
            <a:chOff x="2822630" y="2767788"/>
            <a:chExt cx="2014435" cy="362007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822630" y="2767788"/>
              <a:ext cx="2014435" cy="36200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76824" y="2767788"/>
            <a:ext cx="2014435" cy="3620073"/>
            <a:chOff x="8176824" y="2767788"/>
            <a:chExt cx="2014435" cy="362007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176824" y="2767788"/>
              <a:ext cx="2014435" cy="36200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07979" y="2767788"/>
            <a:ext cx="2014435" cy="3620073"/>
            <a:chOff x="13207979" y="2767788"/>
            <a:chExt cx="2014435" cy="362007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07979" y="2767788"/>
              <a:ext cx="2014435" cy="362007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96807" y="-3516549"/>
            <a:ext cx="4819048" cy="25417452"/>
            <a:chOff x="3896807" y="-3516549"/>
            <a:chExt cx="4819048" cy="254174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3896807" y="-3516549"/>
              <a:ext cx="4819048" cy="25417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2496" y="-3689679"/>
            <a:ext cx="4819048" cy="25417452"/>
            <a:chOff x="4512496" y="-3689679"/>
            <a:chExt cx="4819048" cy="25417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512496" y="-3689679"/>
              <a:ext cx="4819048" cy="254174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705" y="2018526"/>
            <a:ext cx="2706301" cy="9778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9049" y="2055677"/>
            <a:ext cx="9489782" cy="904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826648" y="4160535"/>
            <a:ext cx="4632419" cy="4386402"/>
            <a:chOff x="6826648" y="4160535"/>
            <a:chExt cx="4632419" cy="43864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42309" y="7675435"/>
              <a:ext cx="3184339" cy="112452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726152" y="4160535"/>
              <a:ext cx="2833410" cy="2833410"/>
              <a:chOff x="7726152" y="4160535"/>
              <a:chExt cx="2833410" cy="283341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26152" y="4160535"/>
                <a:ext cx="2833410" cy="283341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297076" y="4951297"/>
              <a:ext cx="1663486" cy="1374039"/>
              <a:chOff x="8297076" y="4951297"/>
              <a:chExt cx="1663486" cy="137403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297076" y="4951297"/>
                <a:ext cx="1663486" cy="137403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77105" y="4292114"/>
            <a:ext cx="4632419" cy="4386402"/>
            <a:chOff x="977105" y="4292114"/>
            <a:chExt cx="4632419" cy="438640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876606" y="4292114"/>
              <a:ext cx="2833410" cy="2833410"/>
              <a:chOff x="1876606" y="4292114"/>
              <a:chExt cx="2833410" cy="283341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76606" y="4292114"/>
                <a:ext cx="2833410" cy="283341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2766" y="7807013"/>
              <a:ext cx="3184339" cy="112452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297491" y="4711871"/>
              <a:ext cx="1997111" cy="1997111"/>
              <a:chOff x="2297491" y="4711871"/>
              <a:chExt cx="1997111" cy="199711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97491" y="4711871"/>
                <a:ext cx="1997111" cy="199711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350457" y="4160535"/>
            <a:ext cx="4632419" cy="4357288"/>
            <a:chOff x="12350457" y="4160535"/>
            <a:chExt cx="4632419" cy="435728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3652894" y="4563447"/>
              <a:ext cx="2027585" cy="2027585"/>
              <a:chOff x="13652894" y="4563447"/>
              <a:chExt cx="2027585" cy="202758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652894" y="4563447"/>
                <a:ext cx="2027585" cy="2027585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266118" y="7646321"/>
              <a:ext cx="3184337" cy="112451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13249981" y="4160535"/>
              <a:ext cx="2833410" cy="2833410"/>
              <a:chOff x="13249981" y="4160535"/>
              <a:chExt cx="2833410" cy="283341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249981" y="4160535"/>
                <a:ext cx="2833410" cy="2833410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5089039" y="7105488"/>
            <a:ext cx="901437" cy="979186"/>
            <a:chOff x="15089039" y="7105488"/>
            <a:chExt cx="901437" cy="9791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89039" y="7105488"/>
              <a:ext cx="901437" cy="9791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145902" y="3256125"/>
            <a:ext cx="5012040" cy="5186346"/>
            <a:chOff x="1145902" y="3256125"/>
            <a:chExt cx="5012040" cy="518634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902" y="3256125"/>
              <a:ext cx="5012040" cy="51863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29371" y="3270501"/>
            <a:ext cx="5012040" cy="5171970"/>
            <a:chOff x="6729371" y="3270501"/>
            <a:chExt cx="5012040" cy="51719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9371" y="3270501"/>
              <a:ext cx="5012040" cy="51719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20764" y="3270501"/>
            <a:ext cx="5012040" cy="5171970"/>
            <a:chOff x="12120764" y="3270501"/>
            <a:chExt cx="5012040" cy="51719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20764" y="3270501"/>
              <a:ext cx="5012040" cy="517197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79696" y="2706515"/>
            <a:ext cx="3801401" cy="7618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63621" y="2706516"/>
            <a:ext cx="3447816" cy="76188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8763" y="2706516"/>
            <a:ext cx="3094230" cy="7618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3906" y="4282373"/>
            <a:ext cx="1096875" cy="76188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53906" y="5114468"/>
            <a:ext cx="1687691" cy="7618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05097" y="5085716"/>
            <a:ext cx="2705233" cy="76188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39240" y="4282373"/>
            <a:ext cx="1655027" cy="76188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39240" y="5085716"/>
            <a:ext cx="2362197" cy="76188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39240" y="5937049"/>
            <a:ext cx="990211" cy="76188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39240" y="6740396"/>
            <a:ext cx="1626217" cy="7618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512496" y="-3689679"/>
            <a:ext cx="4819048" cy="25417452"/>
            <a:chOff x="4512496" y="-3689679"/>
            <a:chExt cx="4819048" cy="254174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4512496" y="-3689679"/>
              <a:ext cx="4819048" cy="2541745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5705" y="1643534"/>
            <a:ext cx="2252463" cy="9778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310634" y="4309040"/>
            <a:ext cx="1096875" cy="76188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290040" y="5937049"/>
            <a:ext cx="1687691" cy="7618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4762" y="-113825"/>
            <a:ext cx="20126514" cy="7239726"/>
            <a:chOff x="-1104762" y="-113825"/>
            <a:chExt cx="20126514" cy="7239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104762" y="-113825"/>
              <a:ext cx="20126514" cy="72397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6000" y="3345558"/>
            <a:ext cx="6318101" cy="5079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4617" y="4093587"/>
            <a:ext cx="590476" cy="534470"/>
            <a:chOff x="5044617" y="4093587"/>
            <a:chExt cx="590476" cy="5344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044617" y="4093587"/>
              <a:ext cx="590476" cy="5344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88418" y="4093587"/>
            <a:ext cx="590476" cy="534470"/>
            <a:chOff x="12588418" y="4093587"/>
            <a:chExt cx="590476" cy="5344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88418" y="4093587"/>
              <a:ext cx="590476" cy="5344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12496" y="-3689679"/>
            <a:ext cx="4819048" cy="25417452"/>
            <a:chOff x="4512496" y="-3689679"/>
            <a:chExt cx="4819048" cy="25417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4512496" y="-3689679"/>
              <a:ext cx="4819048" cy="254174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1101" y="546902"/>
            <a:ext cx="142262" cy="47646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05" y="1643534"/>
            <a:ext cx="3288333" cy="9778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868" y="6474801"/>
            <a:ext cx="3559784" cy="4825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9496" y="2827201"/>
            <a:ext cx="2546310" cy="2546310"/>
            <a:chOff x="4589496" y="2827201"/>
            <a:chExt cx="2546310" cy="25463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9496" y="2827201"/>
              <a:ext cx="2546310" cy="25463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9677" y="5748573"/>
            <a:ext cx="2092477" cy="634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21658" y="7643800"/>
            <a:ext cx="1708259" cy="6100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78953" y="6475144"/>
            <a:ext cx="3956746" cy="4825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39049" y="5748573"/>
            <a:ext cx="2281361" cy="634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11738" y="2827201"/>
            <a:ext cx="2565357" cy="2565357"/>
            <a:chOff x="11111738" y="2827201"/>
            <a:chExt cx="2565357" cy="25653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11738" y="2827201"/>
              <a:ext cx="2565357" cy="25653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40915" y="7643800"/>
            <a:ext cx="2120755" cy="61002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4834931" y="3323256"/>
            <a:ext cx="2048994" cy="1530094"/>
            <a:chOff x="4834931" y="3323256"/>
            <a:chExt cx="2048994" cy="15300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34931" y="3323256"/>
              <a:ext cx="2048994" cy="15300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02863" y="3315889"/>
            <a:ext cx="1356902" cy="1553873"/>
            <a:chOff x="11702863" y="3315889"/>
            <a:chExt cx="1356902" cy="15538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02863" y="3315889"/>
              <a:ext cx="1356902" cy="15538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6515" y="6550420"/>
            <a:ext cx="3288333" cy="97789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79934" y="6612376"/>
            <a:ext cx="8153079" cy="4825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19826" y="6453265"/>
            <a:ext cx="784935" cy="784935"/>
            <a:chOff x="7519826" y="6453265"/>
            <a:chExt cx="784935" cy="78493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519826" y="6453265"/>
              <a:ext cx="784935" cy="784935"/>
              <a:chOff x="7519826" y="6453265"/>
              <a:chExt cx="784935" cy="78493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19826" y="6453265"/>
                <a:ext cx="784935" cy="784935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8457" y="6536548"/>
              <a:ext cx="712459" cy="7157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238" y="5820580"/>
            <a:ext cx="15845238" cy="114459"/>
            <a:chOff x="1220238" y="5820580"/>
            <a:chExt cx="15845238" cy="1144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220238" y="5820580"/>
              <a:ext cx="15845238" cy="1144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7385" y="3387388"/>
            <a:ext cx="3908147" cy="1593890"/>
            <a:chOff x="1657385" y="3387388"/>
            <a:chExt cx="3908147" cy="15938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7385" y="3387388"/>
              <a:ext cx="3908147" cy="15938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07423" y="3570717"/>
            <a:ext cx="1237650" cy="1237650"/>
            <a:chOff x="4107423" y="3570717"/>
            <a:chExt cx="1237650" cy="12376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7423" y="3570717"/>
              <a:ext cx="1237650" cy="1237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09883" y="3570717"/>
            <a:ext cx="1198315" cy="1198315"/>
            <a:chOff x="1909883" y="3570717"/>
            <a:chExt cx="1198315" cy="11983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09883" y="3570717"/>
              <a:ext cx="1198315" cy="11983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89172" y="4074155"/>
            <a:ext cx="678674" cy="103756"/>
            <a:chOff x="3289172" y="4074155"/>
            <a:chExt cx="678674" cy="1037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89172" y="4074155"/>
              <a:ext cx="678674" cy="1037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89172" y="4301936"/>
            <a:ext cx="678674" cy="103756"/>
            <a:chOff x="3289172" y="4301936"/>
            <a:chExt cx="678674" cy="10375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3289172" y="4301936"/>
              <a:ext cx="678674" cy="10375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53961" y="4019435"/>
            <a:ext cx="845597" cy="3445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50018" y="4019637"/>
            <a:ext cx="891669" cy="34452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0003" y="3111208"/>
            <a:ext cx="608155" cy="66980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434672" y="3387388"/>
            <a:ext cx="3882618" cy="1583478"/>
            <a:chOff x="12434672" y="3387388"/>
            <a:chExt cx="3882618" cy="158347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34672" y="3387388"/>
              <a:ext cx="3882618" cy="15834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51766" y="3569519"/>
            <a:ext cx="1229565" cy="1229565"/>
            <a:chOff x="14851766" y="3569519"/>
            <a:chExt cx="1229565" cy="12295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51766" y="3569519"/>
              <a:ext cx="1229565" cy="122956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668582" y="3569519"/>
            <a:ext cx="1190487" cy="1190487"/>
            <a:chOff x="12668582" y="3569519"/>
            <a:chExt cx="1190487" cy="11904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668582" y="3569519"/>
              <a:ext cx="1190487" cy="11904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38861" y="4069669"/>
            <a:ext cx="674241" cy="103078"/>
            <a:chOff x="14038861" y="4069669"/>
            <a:chExt cx="674241" cy="10307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38861" y="4069669"/>
              <a:ext cx="674241" cy="10307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38861" y="4295962"/>
            <a:ext cx="674241" cy="103078"/>
            <a:chOff x="14038861" y="4295962"/>
            <a:chExt cx="674241" cy="10307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14038861" y="4295962"/>
              <a:ext cx="674241" cy="10307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811722" y="3924792"/>
            <a:ext cx="760597" cy="58511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016438" y="4196550"/>
            <a:ext cx="681237" cy="34227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022132" y="3955494"/>
            <a:ext cx="760597" cy="34227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959045" y="3102997"/>
            <a:ext cx="604183" cy="665431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540418" y="7724377"/>
            <a:ext cx="784935" cy="784935"/>
            <a:chOff x="7540418" y="7724377"/>
            <a:chExt cx="784935" cy="78493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540418" y="7724377"/>
              <a:ext cx="784935" cy="784935"/>
              <a:chOff x="7540418" y="7724377"/>
              <a:chExt cx="784935" cy="784935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540418" y="7724377"/>
                <a:ext cx="784935" cy="784935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99049" y="7807659"/>
              <a:ext cx="712459" cy="71570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31101" y="546902"/>
            <a:ext cx="142262" cy="47646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grpSp>
        <p:nvGrpSpPr>
          <p:cNvPr id="1020" name="그룹 1020"/>
          <p:cNvGrpSpPr/>
          <p:nvPr/>
        </p:nvGrpSpPr>
        <p:grpSpPr>
          <a:xfrm>
            <a:off x="6980623" y="3387388"/>
            <a:ext cx="3908147" cy="1593890"/>
            <a:chOff x="6980623" y="3387388"/>
            <a:chExt cx="3908147" cy="159389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80623" y="3387388"/>
              <a:ext cx="3908147" cy="159389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430661" y="3570717"/>
            <a:ext cx="1237650" cy="1237650"/>
            <a:chOff x="9430661" y="3570717"/>
            <a:chExt cx="1237650" cy="123765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430661" y="3570717"/>
              <a:ext cx="1237650" cy="123765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7233121" y="3570717"/>
            <a:ext cx="1198315" cy="1198315"/>
            <a:chOff x="7233121" y="3570717"/>
            <a:chExt cx="1198315" cy="119831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233121" y="3570717"/>
              <a:ext cx="1198315" cy="119831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612411" y="4074155"/>
            <a:ext cx="678674" cy="103756"/>
            <a:chOff x="8612411" y="4074155"/>
            <a:chExt cx="678674" cy="103756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12411" y="4074155"/>
              <a:ext cx="678674" cy="103756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612411" y="4301936"/>
            <a:ext cx="678674" cy="103756"/>
            <a:chOff x="8612411" y="4301936"/>
            <a:chExt cx="678674" cy="103756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-10800000">
              <a:off x="8612411" y="4301936"/>
              <a:ext cx="678674" cy="103756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377199" y="4019435"/>
            <a:ext cx="845597" cy="344522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9473256" y="4010113"/>
            <a:ext cx="1051687" cy="344522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6493241" y="3111212"/>
            <a:ext cx="608154" cy="669805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687553" y="9198733"/>
            <a:ext cx="5694664" cy="482528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7527445" y="9039620"/>
            <a:ext cx="784935" cy="784935"/>
            <a:chOff x="7527445" y="9039620"/>
            <a:chExt cx="784935" cy="784935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7527445" y="9039620"/>
              <a:ext cx="784935" cy="784935"/>
              <a:chOff x="7527445" y="9039620"/>
              <a:chExt cx="784935" cy="784935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7527445" y="9039620"/>
                <a:ext cx="784935" cy="784935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586074" y="9122903"/>
              <a:ext cx="712459" cy="715709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8679934" y="7868429"/>
            <a:ext cx="7612673" cy="48252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2857" y="-304762"/>
            <a:ext cx="6336306" cy="10857143"/>
            <a:chOff x="12742857" y="-304762"/>
            <a:chExt cx="6336306" cy="108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2857" y="-304762"/>
              <a:ext cx="6336306" cy="108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5705" y="1786391"/>
            <a:ext cx="2124269" cy="9778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98430" y="4911524"/>
            <a:ext cx="6870336" cy="172130"/>
            <a:chOff x="4998430" y="4911524"/>
            <a:chExt cx="6870336" cy="1721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4998430" y="4911524"/>
              <a:ext cx="6870336" cy="172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96059" y="1424882"/>
            <a:ext cx="275078" cy="275078"/>
            <a:chOff x="8296059" y="1424882"/>
            <a:chExt cx="275078" cy="2750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6059" y="1424882"/>
              <a:ext cx="275078" cy="2750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91503" y="3913928"/>
            <a:ext cx="275078" cy="275078"/>
            <a:chOff x="8291503" y="3913928"/>
            <a:chExt cx="275078" cy="2750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1503" y="3913928"/>
              <a:ext cx="275078" cy="2750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95708" y="6175202"/>
            <a:ext cx="275078" cy="275078"/>
            <a:chOff x="8295708" y="6175202"/>
            <a:chExt cx="275078" cy="2750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5708" y="6175202"/>
              <a:ext cx="275078" cy="2750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15106" y="8405689"/>
            <a:ext cx="275078" cy="275078"/>
            <a:chOff x="8315106" y="8405689"/>
            <a:chExt cx="275078" cy="2750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15106" y="8405689"/>
              <a:ext cx="275078" cy="27507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67620" y="1863462"/>
            <a:ext cx="3852361" cy="4317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04763" y="1345519"/>
            <a:ext cx="1170510" cy="5079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24763" y="4308062"/>
            <a:ext cx="4746688" cy="43173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61906" y="3790120"/>
            <a:ext cx="2447240" cy="5079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224763" y="6567041"/>
            <a:ext cx="4254129" cy="43173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61906" y="6049088"/>
            <a:ext cx="3965234" cy="5079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24763" y="8811192"/>
            <a:ext cx="6722753" cy="8092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61906" y="8293249"/>
            <a:ext cx="4267830" cy="5079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49917" y="7270251"/>
            <a:ext cx="6425544" cy="1696873"/>
            <a:chOff x="549917" y="7270251"/>
            <a:chExt cx="6425544" cy="16968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2662855" y="6421814"/>
              <a:ext cx="12851087" cy="3393746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9917" y="7270251"/>
              <a:ext cx="6425544" cy="16968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5277" y="7504875"/>
            <a:ext cx="5668176" cy="132646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00000" y="-1197119"/>
            <a:ext cx="22571429" cy="12696429"/>
            <a:chOff x="-3600000" y="-1197119"/>
            <a:chExt cx="22571429" cy="12696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3600000" y="-1197119"/>
              <a:ext cx="22571429" cy="12696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2381" y="-197905"/>
            <a:ext cx="17580952" cy="11443429"/>
            <a:chOff x="-152381" y="-197905"/>
            <a:chExt cx="17580952" cy="11443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2381" y="-197905"/>
              <a:ext cx="17580952" cy="11443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7677" y="6537166"/>
            <a:ext cx="8566322" cy="31748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2456" y="6350014"/>
            <a:ext cx="4706371" cy="7110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56291" y="7996537"/>
            <a:ext cx="8927539" cy="11652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70940" y="7611993"/>
            <a:ext cx="2210036" cy="52097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22597" y="508367"/>
            <a:ext cx="1910618" cy="7486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76231" y="495050"/>
            <a:ext cx="754358" cy="754358"/>
            <a:chOff x="876231" y="495050"/>
            <a:chExt cx="754358" cy="7543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6231" y="495050"/>
              <a:ext cx="754358" cy="754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18616" y="-11354363"/>
            <a:ext cx="4571429" cy="26899202"/>
            <a:chOff x="8818616" y="-11354363"/>
            <a:chExt cx="4571429" cy="268992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8818616" y="-11354363"/>
              <a:ext cx="4571429" cy="2689920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6515" y="6550420"/>
            <a:ext cx="4649842" cy="9778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79934" y="6818296"/>
            <a:ext cx="4284147" cy="4825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19826" y="6659186"/>
            <a:ext cx="784935" cy="784935"/>
            <a:chOff x="7519826" y="6659186"/>
            <a:chExt cx="784935" cy="78493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19826" y="6659186"/>
              <a:ext cx="784935" cy="784935"/>
              <a:chOff x="7519826" y="6659186"/>
              <a:chExt cx="784935" cy="78493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19826" y="6659186"/>
                <a:ext cx="784935" cy="78493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8455" y="6742465"/>
              <a:ext cx="572907" cy="7157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0238" y="5677723"/>
            <a:ext cx="15845238" cy="114459"/>
            <a:chOff x="1220238" y="5677723"/>
            <a:chExt cx="15845238" cy="1144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220238" y="5677723"/>
              <a:ext cx="15845238" cy="1144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87426" y="2614982"/>
            <a:ext cx="5310863" cy="2165970"/>
            <a:chOff x="6487426" y="2614982"/>
            <a:chExt cx="5310863" cy="21659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487426" y="2614982"/>
              <a:ext cx="5310863" cy="2165970"/>
              <a:chOff x="6487426" y="2614982"/>
              <a:chExt cx="5310863" cy="2165970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487426" y="2614982"/>
                <a:ext cx="5310863" cy="216597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816833" y="2864111"/>
              <a:ext cx="1681868" cy="1681868"/>
              <a:chOff x="9816833" y="2864111"/>
              <a:chExt cx="1681868" cy="168186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16833" y="2864111"/>
                <a:ext cx="1681868" cy="168186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830551" y="2864111"/>
              <a:ext cx="1628414" cy="1628414"/>
              <a:chOff x="6830551" y="2864111"/>
              <a:chExt cx="1628414" cy="16284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830551" y="2864111"/>
                <a:ext cx="1628414" cy="16284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8704895" y="3548243"/>
              <a:ext cx="922264" cy="140996"/>
              <a:chOff x="8704895" y="3548243"/>
              <a:chExt cx="922264" cy="14099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704895" y="3548243"/>
                <a:ext cx="922264" cy="14099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704895" y="3857780"/>
              <a:ext cx="922264" cy="140996"/>
              <a:chOff x="8704895" y="3857780"/>
              <a:chExt cx="922264" cy="14099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0800000">
                <a:off x="8704895" y="3857780"/>
                <a:ext cx="922264" cy="14099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6346" y="3350074"/>
              <a:ext cx="1040388" cy="80035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49908" y="3533940"/>
              <a:ext cx="1179509" cy="46817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79934" y="8214772"/>
            <a:ext cx="2810888" cy="4825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519826" y="8048764"/>
            <a:ext cx="784935" cy="784935"/>
            <a:chOff x="7519826" y="8048764"/>
            <a:chExt cx="784935" cy="78493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519826" y="8048764"/>
              <a:ext cx="784935" cy="784935"/>
              <a:chOff x="7519826" y="8048764"/>
              <a:chExt cx="784935" cy="78493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519826" y="8048764"/>
                <a:ext cx="784935" cy="784935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78455" y="8132046"/>
              <a:ext cx="572907" cy="7157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2695" y="-8555401"/>
            <a:ext cx="5885965" cy="20558169"/>
            <a:chOff x="5482695" y="-8555401"/>
            <a:chExt cx="5885965" cy="20558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5482695" y="-8555401"/>
              <a:ext cx="5885965" cy="20558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792" y="5666135"/>
            <a:ext cx="6060838" cy="11667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5343" y="1540429"/>
            <a:ext cx="6167417" cy="4533736"/>
            <a:chOff x="6135343" y="1540429"/>
            <a:chExt cx="6167417" cy="45337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9585" y="1054671"/>
              <a:ext cx="6394454" cy="647676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0786" y="3172548"/>
              <a:ext cx="2480905" cy="305492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20972" y="8258182"/>
            <a:ext cx="9217012" cy="9521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42857" y="-304762"/>
            <a:ext cx="6336306" cy="10857143"/>
            <a:chOff x="12742857" y="-304762"/>
            <a:chExt cx="6336306" cy="108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42857" y="-304762"/>
              <a:ext cx="6336306" cy="1085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3862" y="1789183"/>
            <a:ext cx="9330524" cy="7730770"/>
            <a:chOff x="793862" y="1789183"/>
            <a:chExt cx="9330524" cy="773077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046069" y="2015043"/>
              <a:ext cx="6834433" cy="6834433"/>
              <a:chOff x="2046069" y="2015043"/>
              <a:chExt cx="6834433" cy="683443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046069" y="2015043"/>
                <a:ext cx="6834433" cy="683443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561619" y="2530592"/>
              <a:ext cx="5803335" cy="5803335"/>
              <a:chOff x="2561619" y="2530592"/>
              <a:chExt cx="5803335" cy="580333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61619" y="2530592"/>
                <a:ext cx="5803335" cy="580333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380784" y="1789183"/>
              <a:ext cx="3739083" cy="3673798"/>
              <a:chOff x="6380784" y="1789183"/>
              <a:chExt cx="3739083" cy="36737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80784" y="1789183"/>
                <a:ext cx="3739083" cy="367379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77358" y="2351039"/>
              <a:ext cx="2525661" cy="2525661"/>
              <a:chOff x="6977358" y="2351039"/>
              <a:chExt cx="2525661" cy="252566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77358" y="2351039"/>
                <a:ext cx="2525661" cy="252566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5395" y="2829973"/>
              <a:ext cx="2209123" cy="174581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793862" y="1795653"/>
              <a:ext cx="3766470" cy="3700706"/>
              <a:chOff x="793862" y="1795653"/>
              <a:chExt cx="3766470" cy="370070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93862" y="1795653"/>
                <a:ext cx="3766470" cy="370070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82131" y="2351039"/>
              <a:ext cx="2525661" cy="2525661"/>
              <a:chOff x="1382131" y="2351039"/>
              <a:chExt cx="2525661" cy="252566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82131" y="2351039"/>
                <a:ext cx="2525661" cy="2525661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1615" y="2903517"/>
              <a:ext cx="2318036" cy="174581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833136" y="5890092"/>
              <a:ext cx="3662924" cy="3598968"/>
              <a:chOff x="833136" y="5890092"/>
              <a:chExt cx="3662924" cy="359896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33136" y="5890092"/>
                <a:ext cx="3662924" cy="359896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82131" y="6407638"/>
              <a:ext cx="2525661" cy="2525661"/>
              <a:chOff x="1382131" y="6407638"/>
              <a:chExt cx="2525661" cy="252566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2131" y="6407638"/>
                <a:ext cx="2525661" cy="252566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410100" y="5872334"/>
              <a:ext cx="3709767" cy="3644994"/>
              <a:chOff x="6410100" y="5872334"/>
              <a:chExt cx="3709767" cy="364499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410100" y="5872334"/>
                <a:ext cx="3709767" cy="364499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977358" y="6407638"/>
              <a:ext cx="2525661" cy="2525661"/>
              <a:chOff x="6977358" y="6407638"/>
              <a:chExt cx="2525661" cy="252566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77358" y="6407638"/>
                <a:ext cx="2525661" cy="252566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89327" y="4570725"/>
              <a:ext cx="4238569" cy="2254196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21641" y="6885214"/>
              <a:ext cx="2159097" cy="1745810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2495" y="7104889"/>
              <a:ext cx="2268010" cy="12337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0684997" y="2077155"/>
            <a:ext cx="275078" cy="7058827"/>
            <a:chOff x="10684997" y="2077155"/>
            <a:chExt cx="275078" cy="7058827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387368" y="5563798"/>
              <a:ext cx="6870336" cy="172130"/>
              <a:chOff x="7387368" y="5563798"/>
              <a:chExt cx="6870336" cy="172130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5400000">
                <a:off x="7387368" y="5563798"/>
                <a:ext cx="6870336" cy="17213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684997" y="2077155"/>
              <a:ext cx="275078" cy="275078"/>
              <a:chOff x="10684997" y="2077155"/>
              <a:chExt cx="275078" cy="275078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84997" y="2077155"/>
                <a:ext cx="275078" cy="27507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684997" y="4262215"/>
              <a:ext cx="275078" cy="275078"/>
              <a:chOff x="10684997" y="4262215"/>
              <a:chExt cx="275078" cy="27507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684997" y="4262215"/>
                <a:ext cx="275078" cy="27507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684997" y="6552036"/>
              <a:ext cx="275078" cy="275078"/>
              <a:chOff x="10684997" y="6552036"/>
              <a:chExt cx="275078" cy="27507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684997" y="6552036"/>
                <a:ext cx="275078" cy="275078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0684997" y="8860904"/>
              <a:ext cx="275078" cy="275078"/>
              <a:chOff x="10684997" y="8860904"/>
              <a:chExt cx="275078" cy="275078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84997" y="8860904"/>
                <a:ext cx="275078" cy="275078"/>
              </a:xfrm>
              <a:prstGeom prst="rect">
                <a:avLst/>
              </a:prstGeom>
            </p:spPr>
          </p:pic>
        </p:grpSp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120001" y="2497372"/>
            <a:ext cx="4601841" cy="431735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057144" y="1979430"/>
            <a:ext cx="1170510" cy="50792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127620" y="4695467"/>
            <a:ext cx="5951991" cy="43173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1064763" y="4177525"/>
            <a:ext cx="1406378" cy="507924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125715" y="6979277"/>
            <a:ext cx="4805747" cy="431735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062858" y="6461334"/>
            <a:ext cx="2180707" cy="50792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459114" y="8693648"/>
            <a:ext cx="5894829" cy="761886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2729199" y="1256955"/>
            <a:ext cx="12827316" cy="8188867"/>
            <a:chOff x="2729199" y="1256955"/>
            <a:chExt cx="12827316" cy="81888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9199" y="1256955"/>
              <a:ext cx="12827316" cy="81888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5522" y="8661749"/>
            <a:ext cx="11954669" cy="937166"/>
            <a:chOff x="3165522" y="8661749"/>
            <a:chExt cx="11954669" cy="9371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11812" y="8193166"/>
              <a:ext cx="23909339" cy="187433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5522" y="8661749"/>
              <a:ext cx="11954669" cy="93716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3030" y="8866268"/>
            <a:ext cx="9793499" cy="584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2169" y="7960865"/>
            <a:ext cx="284234" cy="571429"/>
            <a:chOff x="9172169" y="7960865"/>
            <a:chExt cx="284234" cy="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172169" y="7960865"/>
              <a:ext cx="284234" cy="57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5705" y="1643534"/>
            <a:ext cx="3160138" cy="15575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9049" y="2055677"/>
            <a:ext cx="8277418" cy="9044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75059" y="3331746"/>
            <a:ext cx="4078454" cy="46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5522" y="8661749"/>
            <a:ext cx="11954669" cy="937166"/>
            <a:chOff x="3165522" y="8661749"/>
            <a:chExt cx="11954669" cy="9371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11812" y="8193166"/>
              <a:ext cx="23909339" cy="187433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5522" y="8661749"/>
              <a:ext cx="11954669" cy="93716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1430" y="8856601"/>
            <a:ext cx="7134706" cy="5841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72169" y="7960865"/>
            <a:ext cx="284234" cy="571429"/>
            <a:chOff x="9172169" y="7960865"/>
            <a:chExt cx="284234" cy="5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172169" y="7960865"/>
              <a:ext cx="284234" cy="57142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5705" y="1643534"/>
            <a:ext cx="2252465" cy="15575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9049" y="2055677"/>
            <a:ext cx="9753547" cy="9044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6231" y="495050"/>
            <a:ext cx="2967357" cy="761905"/>
            <a:chOff x="876231" y="495050"/>
            <a:chExt cx="2967357" cy="7619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597" y="508367"/>
              <a:ext cx="1910618" cy="74865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76231" y="495050"/>
              <a:ext cx="754358" cy="754358"/>
              <a:chOff x="876231" y="495050"/>
              <a:chExt cx="754358" cy="75435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76231" y="495050"/>
                <a:ext cx="754358" cy="754358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57143" y="3266367"/>
            <a:ext cx="6171429" cy="46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93797" y="641242"/>
            <a:ext cx="2118610" cy="2819796"/>
            <a:chOff x="14893797" y="641242"/>
            <a:chExt cx="2118610" cy="281979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57607" y="913774"/>
              <a:ext cx="2261927" cy="265583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5990476" y="641242"/>
              <a:ext cx="1021930" cy="207238"/>
              <a:chOff x="15990476" y="641242"/>
              <a:chExt cx="1021930" cy="20723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990476" y="641242"/>
                <a:ext cx="1021930" cy="20723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2021-11-02T23:47:32Z</dcterms:created>
  <dcterms:modified xsi:type="dcterms:W3CDTF">2021-11-02T23:47:32Z</dcterms:modified>
</cp:coreProperties>
</file>